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mo" charset="0"/>
      <p:regular r:id="rId15"/>
      <p:bold r:id="rId16"/>
      <p:italic r:id="rId17"/>
      <p:boldItalic r:id="rId18"/>
    </p:embeddedFont>
    <p:embeddedFont>
      <p:font typeface="Calibri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ijuB94ZgMG2vDieSJ7qYQzjE+r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-65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4" name="Google Shape;2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5" name="Google Shape;2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hyperlink" Target="mailto:futurix.ctech@gmail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ltron8.vercel.app/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.png"/><Relationship Id="rId9" Type="http://schemas.openxmlformats.org/officeDocument/2006/relationships/hyperlink" Target="https://www.instagram.com/futurix.ctech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jpeg"/><Relationship Id="rId4" Type="http://schemas.openxmlformats.org/officeDocument/2006/relationships/image" Target="../media/image4.png"/><Relationship Id="rId9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12" Type="http://schemas.openxmlformats.org/officeDocument/2006/relationships/image" Target="../media/image3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2.gif"/><Relationship Id="rId5" Type="http://schemas.openxmlformats.org/officeDocument/2006/relationships/image" Target="../media/image23.png"/><Relationship Id="rId10" Type="http://schemas.openxmlformats.org/officeDocument/2006/relationships/image" Target="../media/image31.gif"/><Relationship Id="rId4" Type="http://schemas.openxmlformats.org/officeDocument/2006/relationships/image" Target="../media/image4.png"/><Relationship Id="rId9" Type="http://schemas.openxmlformats.org/officeDocument/2006/relationships/image" Target="../media/image30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Relationship Id="rId9" Type="http://schemas.openxmlformats.org/officeDocument/2006/relationships/image" Target="../media/image3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F34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/>
          <p:nvPr/>
        </p:nvSpPr>
        <p:spPr>
          <a:xfrm>
            <a:off x="2454387" y="1104900"/>
            <a:ext cx="1320000" cy="898552"/>
          </a:xfrm>
          <a:custGeom>
            <a:avLst/>
            <a:gdLst/>
            <a:ahLst/>
            <a:cxnLst/>
            <a:rect l="l" t="t" r="r" b="b"/>
            <a:pathLst>
              <a:path w="1320000" h="898552" extrusionOk="0">
                <a:moveTo>
                  <a:pt x="0" y="0"/>
                </a:moveTo>
                <a:lnTo>
                  <a:pt x="1320000" y="0"/>
                </a:lnTo>
                <a:lnTo>
                  <a:pt x="1320000" y="898552"/>
                </a:lnTo>
                <a:lnTo>
                  <a:pt x="0" y="8985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411" r="-13410"/>
            </a:stretch>
          </a:blipFill>
          <a:ln>
            <a:noFill/>
          </a:ln>
        </p:spPr>
      </p:sp>
      <p:sp>
        <p:nvSpPr>
          <p:cNvPr id="262" name="Google Shape;262;p10"/>
          <p:cNvSpPr txBox="1"/>
          <p:nvPr/>
        </p:nvSpPr>
        <p:spPr>
          <a:xfrm>
            <a:off x="2979010" y="1787979"/>
            <a:ext cx="14076600" cy="1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4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8"/>
              <a:buFont typeface="Arial"/>
              <a:buNone/>
            </a:pPr>
            <a:r>
              <a:rPr lang="en-US" sz="6998" b="1" i="0" u="none" strike="noStrike" cap="none">
                <a:solidFill>
                  <a:srgbClr val="F6F7F8"/>
                </a:solidFill>
                <a:latin typeface="Arimo"/>
                <a:ea typeface="Arimo"/>
                <a:cs typeface="Arimo"/>
                <a:sym typeface="Arimo"/>
              </a:rPr>
              <a:t>FEASIBILITY &amp; SCALABILITY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"/>
          <p:cNvSpPr/>
          <p:nvPr/>
        </p:nvSpPr>
        <p:spPr>
          <a:xfrm>
            <a:off x="537206" y="466524"/>
            <a:ext cx="2577179" cy="812387"/>
          </a:xfrm>
          <a:custGeom>
            <a:avLst/>
            <a:gdLst/>
            <a:ahLst/>
            <a:cxnLst/>
            <a:rect l="l" t="t" r="r" b="b"/>
            <a:pathLst>
              <a:path w="3436239" h="1083183" extrusionOk="0">
                <a:moveTo>
                  <a:pt x="0" y="0"/>
                </a:moveTo>
                <a:lnTo>
                  <a:pt x="3436239" y="0"/>
                </a:lnTo>
                <a:lnTo>
                  <a:pt x="3436239" y="1083183"/>
                </a:lnTo>
                <a:lnTo>
                  <a:pt x="0" y="10831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40466" b="-40470"/>
            </a:stretch>
          </a:blipFill>
          <a:ln>
            <a:noFill/>
          </a:ln>
        </p:spPr>
      </p:sp>
      <p:sp>
        <p:nvSpPr>
          <p:cNvPr id="264" name="Google Shape;264;p10"/>
          <p:cNvSpPr/>
          <p:nvPr/>
        </p:nvSpPr>
        <p:spPr>
          <a:xfrm>
            <a:off x="14717375" y="254011"/>
            <a:ext cx="3164491" cy="1237393"/>
          </a:xfrm>
          <a:custGeom>
            <a:avLst/>
            <a:gdLst/>
            <a:ahLst/>
            <a:cxnLst/>
            <a:rect l="l" t="t" r="r" b="b"/>
            <a:pathLst>
              <a:path w="4219321" h="1649857" extrusionOk="0">
                <a:moveTo>
                  <a:pt x="0" y="0"/>
                </a:moveTo>
                <a:lnTo>
                  <a:pt x="4219321" y="0"/>
                </a:lnTo>
                <a:lnTo>
                  <a:pt x="4219321" y="1649857"/>
                </a:lnTo>
                <a:lnTo>
                  <a:pt x="0" y="1649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26623" b="-26623"/>
            </a:stretch>
          </a:blipFill>
          <a:ln>
            <a:noFill/>
          </a:ln>
        </p:spPr>
      </p:sp>
      <p:sp>
        <p:nvSpPr>
          <p:cNvPr id="265" name="Google Shape;265;p10"/>
          <p:cNvSpPr/>
          <p:nvPr/>
        </p:nvSpPr>
        <p:spPr>
          <a:xfrm>
            <a:off x="1575086" y="3940572"/>
            <a:ext cx="15494861" cy="5979843"/>
          </a:xfrm>
          <a:custGeom>
            <a:avLst/>
            <a:gdLst/>
            <a:ahLst/>
            <a:cxnLst/>
            <a:rect l="l" t="t" r="r" b="b"/>
            <a:pathLst>
              <a:path w="15494861" h="5979843" extrusionOk="0">
                <a:moveTo>
                  <a:pt x="0" y="0"/>
                </a:moveTo>
                <a:lnTo>
                  <a:pt x="15494862" y="0"/>
                </a:lnTo>
                <a:lnTo>
                  <a:pt x="15494862" y="5979842"/>
                </a:lnTo>
                <a:lnTo>
                  <a:pt x="0" y="5979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 w="38100" cap="rnd" cmpd="sng">
            <a:solidFill>
              <a:srgbClr val="FFD337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10"/>
          <p:cNvSpPr txBox="1"/>
          <p:nvPr/>
        </p:nvSpPr>
        <p:spPr>
          <a:xfrm>
            <a:off x="1895950" y="4207050"/>
            <a:ext cx="14508000" cy="4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game will be available in the following platforms: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Desktop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feasibility of this game can be implemented in many ways.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plenty of games that involve around education and this game we made is to delve into learning to do basic math operations through playing this game.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4805" y="8332050"/>
            <a:ext cx="11482550" cy="1531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F34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/>
          <p:nvPr/>
        </p:nvSpPr>
        <p:spPr>
          <a:xfrm>
            <a:off x="2570107" y="1431163"/>
            <a:ext cx="717095" cy="787823"/>
          </a:xfrm>
          <a:custGeom>
            <a:avLst/>
            <a:gdLst/>
            <a:ahLst/>
            <a:cxnLst/>
            <a:rect l="l" t="t" r="r" b="b"/>
            <a:pathLst>
              <a:path w="717095" h="787823" extrusionOk="0">
                <a:moveTo>
                  <a:pt x="0" y="0"/>
                </a:moveTo>
                <a:lnTo>
                  <a:pt x="717095" y="0"/>
                </a:lnTo>
                <a:lnTo>
                  <a:pt x="717095" y="787823"/>
                </a:lnTo>
                <a:lnTo>
                  <a:pt x="0" y="787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956" r="-958"/>
            </a:stretch>
          </a:blipFill>
          <a:ln>
            <a:noFill/>
          </a:ln>
        </p:spPr>
      </p:sp>
      <p:sp>
        <p:nvSpPr>
          <p:cNvPr id="273" name="Google Shape;273;p11"/>
          <p:cNvSpPr txBox="1"/>
          <p:nvPr/>
        </p:nvSpPr>
        <p:spPr>
          <a:xfrm>
            <a:off x="3520400" y="804497"/>
            <a:ext cx="107910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66"/>
              <a:buFont typeface="Arial"/>
              <a:buNone/>
            </a:pPr>
            <a:r>
              <a:rPr lang="en-US" sz="6966" b="1" i="0" u="none" strike="noStrike" cap="none">
                <a:solidFill>
                  <a:srgbClr val="F6F7F8"/>
                </a:solidFill>
                <a:latin typeface="Arimo"/>
                <a:ea typeface="Arimo"/>
                <a:cs typeface="Arimo"/>
                <a:sym typeface="Arimo"/>
              </a:rPr>
              <a:t>IMPACT AND BENEFITS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1"/>
          <p:cNvSpPr/>
          <p:nvPr/>
        </p:nvSpPr>
        <p:spPr>
          <a:xfrm>
            <a:off x="537206" y="466524"/>
            <a:ext cx="2577179" cy="812387"/>
          </a:xfrm>
          <a:custGeom>
            <a:avLst/>
            <a:gdLst/>
            <a:ahLst/>
            <a:cxnLst/>
            <a:rect l="l" t="t" r="r" b="b"/>
            <a:pathLst>
              <a:path w="3436239" h="1083183" extrusionOk="0">
                <a:moveTo>
                  <a:pt x="0" y="0"/>
                </a:moveTo>
                <a:lnTo>
                  <a:pt x="3436239" y="0"/>
                </a:lnTo>
                <a:lnTo>
                  <a:pt x="3436239" y="1083183"/>
                </a:lnTo>
                <a:lnTo>
                  <a:pt x="0" y="10831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40466" b="-40470"/>
            </a:stretch>
          </a:blipFill>
          <a:ln>
            <a:noFill/>
          </a:ln>
        </p:spPr>
      </p:sp>
      <p:sp>
        <p:nvSpPr>
          <p:cNvPr id="275" name="Google Shape;275;p11"/>
          <p:cNvSpPr/>
          <p:nvPr/>
        </p:nvSpPr>
        <p:spPr>
          <a:xfrm>
            <a:off x="14717375" y="254011"/>
            <a:ext cx="3164491" cy="1237393"/>
          </a:xfrm>
          <a:custGeom>
            <a:avLst/>
            <a:gdLst/>
            <a:ahLst/>
            <a:cxnLst/>
            <a:rect l="l" t="t" r="r" b="b"/>
            <a:pathLst>
              <a:path w="4219321" h="1649857" extrusionOk="0">
                <a:moveTo>
                  <a:pt x="0" y="0"/>
                </a:moveTo>
                <a:lnTo>
                  <a:pt x="4219321" y="0"/>
                </a:lnTo>
                <a:lnTo>
                  <a:pt x="4219321" y="1649857"/>
                </a:lnTo>
                <a:lnTo>
                  <a:pt x="0" y="1649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26623" b="-26623"/>
            </a:stretch>
          </a:blipFill>
          <a:ln>
            <a:noFill/>
          </a:ln>
        </p:spPr>
      </p:sp>
      <p:grpSp>
        <p:nvGrpSpPr>
          <p:cNvPr id="276" name="Google Shape;276;p11"/>
          <p:cNvGrpSpPr/>
          <p:nvPr/>
        </p:nvGrpSpPr>
        <p:grpSpPr>
          <a:xfrm>
            <a:off x="537206" y="3041682"/>
            <a:ext cx="17133490" cy="6852756"/>
            <a:chOff x="0" y="-76200"/>
            <a:chExt cx="4512524" cy="1804841"/>
          </a:xfrm>
        </p:grpSpPr>
        <p:sp>
          <p:nvSpPr>
            <p:cNvPr id="277" name="Google Shape;277;p11"/>
            <p:cNvSpPr/>
            <p:nvPr/>
          </p:nvSpPr>
          <p:spPr>
            <a:xfrm>
              <a:off x="0" y="0"/>
              <a:ext cx="4512524" cy="1728641"/>
            </a:xfrm>
            <a:custGeom>
              <a:avLst/>
              <a:gdLst/>
              <a:ahLst/>
              <a:cxnLst/>
              <a:rect l="l" t="t" r="r" b="b"/>
              <a:pathLst>
                <a:path w="4512524" h="1728641" extrusionOk="0">
                  <a:moveTo>
                    <a:pt x="15815" y="0"/>
                  </a:moveTo>
                  <a:lnTo>
                    <a:pt x="4496709" y="0"/>
                  </a:lnTo>
                  <a:cubicBezTo>
                    <a:pt x="4505444" y="0"/>
                    <a:pt x="4512524" y="7081"/>
                    <a:pt x="4512524" y="15815"/>
                  </a:cubicBezTo>
                  <a:lnTo>
                    <a:pt x="4512524" y="1712826"/>
                  </a:lnTo>
                  <a:cubicBezTo>
                    <a:pt x="4512524" y="1721560"/>
                    <a:pt x="4505444" y="1728641"/>
                    <a:pt x="4496709" y="1728641"/>
                  </a:cubicBezTo>
                  <a:lnTo>
                    <a:pt x="15815" y="1728641"/>
                  </a:lnTo>
                  <a:cubicBezTo>
                    <a:pt x="7081" y="1728641"/>
                    <a:pt x="0" y="1721560"/>
                    <a:pt x="0" y="1712826"/>
                  </a:cubicBezTo>
                  <a:lnTo>
                    <a:pt x="0" y="15815"/>
                  </a:lnTo>
                  <a:cubicBezTo>
                    <a:pt x="0" y="7081"/>
                    <a:pt x="7081" y="0"/>
                    <a:pt x="15815" y="0"/>
                  </a:cubicBezTo>
                  <a:close/>
                </a:path>
              </a:pathLst>
            </a:custGeom>
            <a:solidFill>
              <a:srgbClr val="F6F7F8"/>
            </a:solidFill>
            <a:ln w="38100" cap="rnd" cmpd="sng">
              <a:solidFill>
                <a:srgbClr val="FFD3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1"/>
            <p:cNvSpPr txBox="1"/>
            <p:nvPr/>
          </p:nvSpPr>
          <p:spPr>
            <a:xfrm>
              <a:off x="0" y="-76200"/>
              <a:ext cx="4512524" cy="1804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11"/>
          <p:cNvSpPr txBox="1"/>
          <p:nvPr/>
        </p:nvSpPr>
        <p:spPr>
          <a:xfrm>
            <a:off x="1088675" y="3907225"/>
            <a:ext cx="157764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children will learn to play and have fun with numbers.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68550" y="5258325"/>
            <a:ext cx="6821699" cy="44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1"/>
          <p:cNvSpPr txBox="1"/>
          <p:nvPr/>
        </p:nvSpPr>
        <p:spPr>
          <a:xfrm>
            <a:off x="1065600" y="4899000"/>
            <a:ext cx="8280300" cy="56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purpose of this project is to upskill children’s mind and help them get back into studying math.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Studying can be boring at times but our idea is to explore a unique way of learning.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that is through playing games.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learning can be fun, then the children of new generation will be very much benefited.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F34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2"/>
          <p:cNvSpPr/>
          <p:nvPr/>
        </p:nvSpPr>
        <p:spPr>
          <a:xfrm>
            <a:off x="537206" y="466524"/>
            <a:ext cx="2577179" cy="812387"/>
          </a:xfrm>
          <a:custGeom>
            <a:avLst/>
            <a:gdLst/>
            <a:ahLst/>
            <a:cxnLst/>
            <a:rect l="l" t="t" r="r" b="b"/>
            <a:pathLst>
              <a:path w="3436239" h="1083183" extrusionOk="0">
                <a:moveTo>
                  <a:pt x="0" y="0"/>
                </a:moveTo>
                <a:lnTo>
                  <a:pt x="3436239" y="0"/>
                </a:lnTo>
                <a:lnTo>
                  <a:pt x="3436239" y="1083183"/>
                </a:lnTo>
                <a:lnTo>
                  <a:pt x="0" y="10831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40466" b="-40470"/>
            </a:stretch>
          </a:blipFill>
          <a:ln>
            <a:noFill/>
          </a:ln>
        </p:spPr>
      </p:sp>
      <p:sp>
        <p:nvSpPr>
          <p:cNvPr id="287" name="Google Shape;287;p12"/>
          <p:cNvSpPr/>
          <p:nvPr/>
        </p:nvSpPr>
        <p:spPr>
          <a:xfrm>
            <a:off x="14717375" y="254011"/>
            <a:ext cx="3164491" cy="1237393"/>
          </a:xfrm>
          <a:custGeom>
            <a:avLst/>
            <a:gdLst/>
            <a:ahLst/>
            <a:cxnLst/>
            <a:rect l="l" t="t" r="r" b="b"/>
            <a:pathLst>
              <a:path w="4219321" h="1649857" extrusionOk="0">
                <a:moveTo>
                  <a:pt x="0" y="0"/>
                </a:moveTo>
                <a:lnTo>
                  <a:pt x="4219321" y="0"/>
                </a:lnTo>
                <a:lnTo>
                  <a:pt x="4219321" y="1649857"/>
                </a:lnTo>
                <a:lnTo>
                  <a:pt x="0" y="1649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6623" b="-26623"/>
            </a:stretch>
          </a:blipFill>
          <a:ln>
            <a:noFill/>
          </a:ln>
        </p:spPr>
      </p:sp>
      <p:sp>
        <p:nvSpPr>
          <p:cNvPr id="288" name="Google Shape;288;p12"/>
          <p:cNvSpPr txBox="1"/>
          <p:nvPr/>
        </p:nvSpPr>
        <p:spPr>
          <a:xfrm>
            <a:off x="537200" y="2402600"/>
            <a:ext cx="14518800" cy="26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0"/>
              <a:buFont typeface="Arial"/>
              <a:buNone/>
            </a:pPr>
            <a:r>
              <a:rPr lang="en-US" sz="18000" b="1" i="0" u="none" strike="noStrike" cap="none">
                <a:solidFill>
                  <a:srgbClr val="F6F7F8"/>
                </a:solidFill>
                <a:latin typeface="Arimo"/>
                <a:ea typeface="Arimo"/>
                <a:cs typeface="Arimo"/>
                <a:sym typeface="Arimo"/>
              </a:rPr>
              <a:t>THANK YOU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2"/>
          <p:cNvSpPr/>
          <p:nvPr/>
        </p:nvSpPr>
        <p:spPr>
          <a:xfrm>
            <a:off x="15100350" y="2990475"/>
            <a:ext cx="2214413" cy="1861315"/>
          </a:xfrm>
          <a:custGeom>
            <a:avLst/>
            <a:gdLst/>
            <a:ahLst/>
            <a:cxnLst/>
            <a:rect l="l" t="t" r="r" b="b"/>
            <a:pathLst>
              <a:path w="1726638" h="1692105" extrusionOk="0">
                <a:moveTo>
                  <a:pt x="0" y="0"/>
                </a:moveTo>
                <a:lnTo>
                  <a:pt x="1726638" y="0"/>
                </a:lnTo>
                <a:lnTo>
                  <a:pt x="1726638" y="1692105"/>
                </a:lnTo>
                <a:lnTo>
                  <a:pt x="0" y="1692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99" r="-98"/>
            </a:stretch>
          </a:blipFill>
          <a:ln>
            <a:noFill/>
          </a:ln>
        </p:spPr>
      </p:sp>
      <p:sp>
        <p:nvSpPr>
          <p:cNvPr id="290" name="Google Shape;290;p12"/>
          <p:cNvSpPr txBox="1"/>
          <p:nvPr/>
        </p:nvSpPr>
        <p:spPr>
          <a:xfrm>
            <a:off x="769321" y="7314428"/>
            <a:ext cx="3693749" cy="49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ultron8.vercel.app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2"/>
          <p:cNvSpPr txBox="1"/>
          <p:nvPr/>
        </p:nvSpPr>
        <p:spPr>
          <a:xfrm>
            <a:off x="13477424" y="7314428"/>
            <a:ext cx="4041255" cy="49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futurix.ctech@gmail.com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2"/>
          <p:cNvSpPr txBox="1"/>
          <p:nvPr/>
        </p:nvSpPr>
        <p:spPr>
          <a:xfrm>
            <a:off x="5881334" y="7314428"/>
            <a:ext cx="2699316" cy="49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7200760948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2"/>
          <p:cNvSpPr txBox="1"/>
          <p:nvPr/>
        </p:nvSpPr>
        <p:spPr>
          <a:xfrm>
            <a:off x="1690802" y="6868459"/>
            <a:ext cx="1850787" cy="49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Website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2"/>
          <p:cNvSpPr txBox="1"/>
          <p:nvPr/>
        </p:nvSpPr>
        <p:spPr>
          <a:xfrm>
            <a:off x="5936142" y="6868459"/>
            <a:ext cx="2589701" cy="49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Phone Number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2"/>
          <p:cNvSpPr txBox="1"/>
          <p:nvPr/>
        </p:nvSpPr>
        <p:spPr>
          <a:xfrm>
            <a:off x="9974344" y="6868459"/>
            <a:ext cx="2657021" cy="49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Social Media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2"/>
          <p:cNvSpPr txBox="1"/>
          <p:nvPr/>
        </p:nvSpPr>
        <p:spPr>
          <a:xfrm>
            <a:off x="14169113" y="6868459"/>
            <a:ext cx="2657878" cy="49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Email Address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2"/>
          <p:cNvSpPr/>
          <p:nvPr/>
        </p:nvSpPr>
        <p:spPr>
          <a:xfrm>
            <a:off x="9930621" y="7495216"/>
            <a:ext cx="334415" cy="334414"/>
          </a:xfrm>
          <a:custGeom>
            <a:avLst/>
            <a:gdLst/>
            <a:ahLst/>
            <a:cxnLst/>
            <a:rect l="l" t="t" r="r" b="b"/>
            <a:pathLst>
              <a:path w="334415" h="334414" extrusionOk="0">
                <a:moveTo>
                  <a:pt x="0" y="0"/>
                </a:moveTo>
                <a:lnTo>
                  <a:pt x="334414" y="0"/>
                </a:lnTo>
                <a:lnTo>
                  <a:pt x="334414" y="334414"/>
                </a:lnTo>
                <a:lnTo>
                  <a:pt x="0" y="334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8" name="Google Shape;298;p12"/>
          <p:cNvSpPr txBox="1"/>
          <p:nvPr/>
        </p:nvSpPr>
        <p:spPr>
          <a:xfrm>
            <a:off x="9995578" y="7361866"/>
            <a:ext cx="2635787" cy="49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sng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futurix.ctech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F34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/>
          <p:nvPr/>
        </p:nvSpPr>
        <p:spPr>
          <a:xfrm rot="-1986458">
            <a:off x="13682306" y="1231609"/>
            <a:ext cx="510581" cy="510581"/>
          </a:xfrm>
          <a:custGeom>
            <a:avLst/>
            <a:gdLst/>
            <a:ahLst/>
            <a:cxnLst/>
            <a:rect l="l" t="t" r="r" b="b"/>
            <a:pathLst>
              <a:path w="510581" h="510581" extrusionOk="0">
                <a:moveTo>
                  <a:pt x="0" y="0"/>
                </a:moveTo>
                <a:lnTo>
                  <a:pt x="510581" y="0"/>
                </a:lnTo>
                <a:lnTo>
                  <a:pt x="510581" y="510581"/>
                </a:lnTo>
                <a:lnTo>
                  <a:pt x="0" y="510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0" name="Google Shape;90;p2"/>
          <p:cNvSpPr/>
          <p:nvPr/>
        </p:nvSpPr>
        <p:spPr>
          <a:xfrm>
            <a:off x="537206" y="466524"/>
            <a:ext cx="2577179" cy="812387"/>
          </a:xfrm>
          <a:custGeom>
            <a:avLst/>
            <a:gdLst/>
            <a:ahLst/>
            <a:cxnLst/>
            <a:rect l="l" t="t" r="r" b="b"/>
            <a:pathLst>
              <a:path w="3436239" h="1083183" extrusionOk="0">
                <a:moveTo>
                  <a:pt x="0" y="0"/>
                </a:moveTo>
                <a:lnTo>
                  <a:pt x="3436239" y="0"/>
                </a:lnTo>
                <a:lnTo>
                  <a:pt x="3436239" y="1083183"/>
                </a:lnTo>
                <a:lnTo>
                  <a:pt x="0" y="10831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40466" b="-40470"/>
            </a:stretch>
          </a:blipFill>
          <a:ln>
            <a:noFill/>
          </a:ln>
        </p:spPr>
      </p:sp>
      <p:sp>
        <p:nvSpPr>
          <p:cNvPr id="91" name="Google Shape;91;p2"/>
          <p:cNvSpPr/>
          <p:nvPr/>
        </p:nvSpPr>
        <p:spPr>
          <a:xfrm>
            <a:off x="14717375" y="254011"/>
            <a:ext cx="3164491" cy="1237393"/>
          </a:xfrm>
          <a:custGeom>
            <a:avLst/>
            <a:gdLst/>
            <a:ahLst/>
            <a:cxnLst/>
            <a:rect l="l" t="t" r="r" b="b"/>
            <a:pathLst>
              <a:path w="4219321" h="1649857" extrusionOk="0">
                <a:moveTo>
                  <a:pt x="0" y="0"/>
                </a:moveTo>
                <a:lnTo>
                  <a:pt x="4219321" y="0"/>
                </a:lnTo>
                <a:lnTo>
                  <a:pt x="4219321" y="1649857"/>
                </a:lnTo>
                <a:lnTo>
                  <a:pt x="0" y="1649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26623" b="-26623"/>
            </a:stretch>
          </a:blipFill>
          <a:ln>
            <a:noFill/>
          </a:ln>
        </p:spPr>
      </p:sp>
      <p:sp>
        <p:nvSpPr>
          <p:cNvPr id="92" name="Google Shape;92;p2"/>
          <p:cNvSpPr txBox="1"/>
          <p:nvPr/>
        </p:nvSpPr>
        <p:spPr>
          <a:xfrm>
            <a:off x="4149482" y="1741656"/>
            <a:ext cx="9606623" cy="107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13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>
                <a:solidFill>
                  <a:srgbClr val="F6F7F8"/>
                </a:solidFill>
                <a:latin typeface="Arimo"/>
                <a:ea typeface="Arimo"/>
                <a:cs typeface="Arimo"/>
                <a:sym typeface="Arimo"/>
              </a:rPr>
              <a:t>INTRODUCTION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2438975" y="3453749"/>
            <a:ext cx="53907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98"/>
              <a:buFont typeface="Arial"/>
              <a:buNone/>
            </a:pPr>
            <a:r>
              <a:rPr lang="en-US" sz="4898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NAME :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438975" y="4771400"/>
            <a:ext cx="46695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1"/>
              <a:buFont typeface="Arial"/>
              <a:buNone/>
            </a:pPr>
            <a:r>
              <a:rPr lang="en-US" sz="5491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LEAD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2438980" y="7447977"/>
            <a:ext cx="2882179" cy="140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1"/>
              <a:buFont typeface="Arial"/>
              <a:buNone/>
            </a:pPr>
            <a:r>
              <a:rPr lang="en-US" sz="5491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TRACK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8300139" y="3503507"/>
            <a:ext cx="7639294" cy="1014286"/>
          </a:xfrm>
          <a:custGeom>
            <a:avLst/>
            <a:gdLst/>
            <a:ahLst/>
            <a:cxnLst/>
            <a:rect l="l" t="t" r="r" b="b"/>
            <a:pathLst>
              <a:path w="7639294" h="1014286" extrusionOk="0">
                <a:moveTo>
                  <a:pt x="0" y="0"/>
                </a:moveTo>
                <a:lnTo>
                  <a:pt x="7639294" y="0"/>
                </a:lnTo>
                <a:lnTo>
                  <a:pt x="7639294" y="1014286"/>
                </a:lnTo>
                <a:lnTo>
                  <a:pt x="0" y="10142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 txBox="1"/>
          <p:nvPr/>
        </p:nvSpPr>
        <p:spPr>
          <a:xfrm>
            <a:off x="2438980" y="6181130"/>
            <a:ext cx="13027628" cy="1333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1"/>
              <a:buFont typeface="Arial"/>
              <a:buNone/>
            </a:pPr>
            <a:r>
              <a:rPr lang="en-US" sz="5491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NAME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8300139" y="4752419"/>
            <a:ext cx="7639294" cy="1014286"/>
          </a:xfrm>
          <a:custGeom>
            <a:avLst/>
            <a:gdLst/>
            <a:ahLst/>
            <a:cxnLst/>
            <a:rect l="l" t="t" r="r" b="b"/>
            <a:pathLst>
              <a:path w="7639294" h="1014286" extrusionOk="0">
                <a:moveTo>
                  <a:pt x="0" y="0"/>
                </a:moveTo>
                <a:lnTo>
                  <a:pt x="7639294" y="0"/>
                </a:lnTo>
                <a:lnTo>
                  <a:pt x="7639294" y="1014286"/>
                </a:lnTo>
                <a:lnTo>
                  <a:pt x="0" y="10142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9" name="Google Shape;99;p2"/>
          <p:cNvSpPr/>
          <p:nvPr/>
        </p:nvSpPr>
        <p:spPr>
          <a:xfrm>
            <a:off x="8300139" y="6181129"/>
            <a:ext cx="7639294" cy="1014286"/>
          </a:xfrm>
          <a:custGeom>
            <a:avLst/>
            <a:gdLst/>
            <a:ahLst/>
            <a:cxnLst/>
            <a:rect l="l" t="t" r="r" b="b"/>
            <a:pathLst>
              <a:path w="7639294" h="1014286" extrusionOk="0">
                <a:moveTo>
                  <a:pt x="0" y="0"/>
                </a:moveTo>
                <a:lnTo>
                  <a:pt x="7639294" y="0"/>
                </a:lnTo>
                <a:lnTo>
                  <a:pt x="7639294" y="1014286"/>
                </a:lnTo>
                <a:lnTo>
                  <a:pt x="0" y="10142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0" name="Google Shape;100;p2"/>
          <p:cNvSpPr/>
          <p:nvPr/>
        </p:nvSpPr>
        <p:spPr>
          <a:xfrm>
            <a:off x="8300139" y="7447965"/>
            <a:ext cx="7639294" cy="1014286"/>
          </a:xfrm>
          <a:custGeom>
            <a:avLst/>
            <a:gdLst/>
            <a:ahLst/>
            <a:cxnLst/>
            <a:rect l="l" t="t" r="r" b="b"/>
            <a:pathLst>
              <a:path w="7639294" h="1014286" extrusionOk="0">
                <a:moveTo>
                  <a:pt x="0" y="0"/>
                </a:moveTo>
                <a:lnTo>
                  <a:pt x="7639294" y="0"/>
                </a:lnTo>
                <a:lnTo>
                  <a:pt x="7639294" y="1014286"/>
                </a:lnTo>
                <a:lnTo>
                  <a:pt x="0" y="10142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1" name="Google Shape;101;p2"/>
          <p:cNvSpPr txBox="1"/>
          <p:nvPr/>
        </p:nvSpPr>
        <p:spPr>
          <a:xfrm>
            <a:off x="8513100" y="3672104"/>
            <a:ext cx="9774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MultiplyMinds : Learn Math through game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8561725" y="4783675"/>
            <a:ext cx="9774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Rishav Goswami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8654000" y="6259850"/>
            <a:ext cx="9682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Ember Wing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8654000" y="7597625"/>
            <a:ext cx="9682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GameTech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F34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/>
          <p:nvPr/>
        </p:nvSpPr>
        <p:spPr>
          <a:xfrm>
            <a:off x="141560" y="4237617"/>
            <a:ext cx="14970729" cy="2888992"/>
          </a:xfrm>
          <a:custGeom>
            <a:avLst/>
            <a:gdLst/>
            <a:ahLst/>
            <a:cxnLst/>
            <a:rect l="l" t="t" r="r" b="b"/>
            <a:pathLst>
              <a:path w="14970729" h="2888992" extrusionOk="0">
                <a:moveTo>
                  <a:pt x="0" y="0"/>
                </a:moveTo>
                <a:lnTo>
                  <a:pt x="14970729" y="0"/>
                </a:lnTo>
                <a:lnTo>
                  <a:pt x="14970729" y="2888992"/>
                </a:lnTo>
                <a:lnTo>
                  <a:pt x="0" y="28889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0" name="Google Shape;110;p3"/>
          <p:cNvSpPr/>
          <p:nvPr/>
        </p:nvSpPr>
        <p:spPr>
          <a:xfrm rot="2032900">
            <a:off x="13005258" y="1230832"/>
            <a:ext cx="1204089" cy="1109266"/>
          </a:xfrm>
          <a:custGeom>
            <a:avLst/>
            <a:gdLst/>
            <a:ahLst/>
            <a:cxnLst/>
            <a:rect l="l" t="t" r="r" b="b"/>
            <a:pathLst>
              <a:path w="1204089" h="1109266" extrusionOk="0">
                <a:moveTo>
                  <a:pt x="0" y="0"/>
                </a:moveTo>
                <a:lnTo>
                  <a:pt x="1204088" y="0"/>
                </a:lnTo>
                <a:lnTo>
                  <a:pt x="1204088" y="1109266"/>
                </a:lnTo>
                <a:lnTo>
                  <a:pt x="0" y="11092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1" name="Google Shape;111;p3"/>
          <p:cNvSpPr txBox="1"/>
          <p:nvPr/>
        </p:nvSpPr>
        <p:spPr>
          <a:xfrm>
            <a:off x="4090375" y="2107125"/>
            <a:ext cx="10756200" cy="13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>
                <a:solidFill>
                  <a:srgbClr val="F6F7F8"/>
                </a:solidFill>
                <a:latin typeface="Arimo"/>
                <a:ea typeface="Arimo"/>
                <a:cs typeface="Arimo"/>
                <a:sym typeface="Arimo"/>
              </a:rPr>
              <a:t>TEAM MEMBERS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537206" y="466524"/>
            <a:ext cx="2577179" cy="812387"/>
          </a:xfrm>
          <a:custGeom>
            <a:avLst/>
            <a:gdLst/>
            <a:ahLst/>
            <a:cxnLst/>
            <a:rect l="l" t="t" r="r" b="b"/>
            <a:pathLst>
              <a:path w="3436239" h="1083183" extrusionOk="0">
                <a:moveTo>
                  <a:pt x="0" y="0"/>
                </a:moveTo>
                <a:lnTo>
                  <a:pt x="3436239" y="0"/>
                </a:lnTo>
                <a:lnTo>
                  <a:pt x="3436239" y="1083183"/>
                </a:lnTo>
                <a:lnTo>
                  <a:pt x="0" y="10831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40466" b="-40470"/>
            </a:stretch>
          </a:blipFill>
          <a:ln>
            <a:noFill/>
          </a:ln>
        </p:spPr>
      </p:sp>
      <p:sp>
        <p:nvSpPr>
          <p:cNvPr id="113" name="Google Shape;113;p3"/>
          <p:cNvSpPr/>
          <p:nvPr/>
        </p:nvSpPr>
        <p:spPr>
          <a:xfrm>
            <a:off x="14717375" y="254011"/>
            <a:ext cx="3164491" cy="1237393"/>
          </a:xfrm>
          <a:custGeom>
            <a:avLst/>
            <a:gdLst/>
            <a:ahLst/>
            <a:cxnLst/>
            <a:rect l="l" t="t" r="r" b="b"/>
            <a:pathLst>
              <a:path w="4219321" h="1649857" extrusionOk="0">
                <a:moveTo>
                  <a:pt x="0" y="0"/>
                </a:moveTo>
                <a:lnTo>
                  <a:pt x="4219321" y="0"/>
                </a:lnTo>
                <a:lnTo>
                  <a:pt x="4219321" y="1649857"/>
                </a:lnTo>
                <a:lnTo>
                  <a:pt x="0" y="1649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26623" b="-26623"/>
            </a:stretch>
          </a:blipFill>
          <a:ln>
            <a:noFill/>
          </a:ln>
        </p:spPr>
      </p:sp>
      <p:sp>
        <p:nvSpPr>
          <p:cNvPr id="114" name="Google Shape;114;p3"/>
          <p:cNvSpPr/>
          <p:nvPr/>
        </p:nvSpPr>
        <p:spPr>
          <a:xfrm>
            <a:off x="15351375" y="4237613"/>
            <a:ext cx="2862000" cy="2889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26" y="4183586"/>
            <a:ext cx="2997000" cy="2997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05700" y="4183625"/>
            <a:ext cx="2997000" cy="29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70825" y="7240800"/>
            <a:ext cx="29970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Name: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Rishav</a:t>
            </a: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Goswami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Role :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GameDev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Digital artist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3619535" y="7268509"/>
            <a:ext cx="4540791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Name: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Manideeph</a:t>
            </a:r>
            <a:r>
              <a:rPr lang="en-US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Hanumanthu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Role :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PPT designer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8077400" y="7240800"/>
            <a:ext cx="44514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Name: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Vamsi</a:t>
            </a: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Krishna </a:t>
            </a:r>
            <a:r>
              <a:rPr lang="en-US" sz="3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Yachamaneni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Role :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UI designer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15697550" y="7487088"/>
            <a:ext cx="30000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Name: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Syed Rayhaan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Role :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PPT designer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12181288" y="7487100"/>
            <a:ext cx="3266530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Name: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Jashwanth </a:t>
            </a:r>
            <a:r>
              <a:rPr lang="en-US" sz="3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Ankadi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Role :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Music artist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53750" y="4210750"/>
            <a:ext cx="3000000" cy="30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250300" y="4251100"/>
            <a:ext cx="2861999" cy="28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26575" y="4299851"/>
            <a:ext cx="2862001" cy="286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F34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/>
          <p:nvPr/>
        </p:nvSpPr>
        <p:spPr>
          <a:xfrm rot="-1849348">
            <a:off x="3357563" y="1790074"/>
            <a:ext cx="371602" cy="371602"/>
          </a:xfrm>
          <a:custGeom>
            <a:avLst/>
            <a:gdLst/>
            <a:ahLst/>
            <a:cxnLst/>
            <a:rect l="l" t="t" r="r" b="b"/>
            <a:pathLst>
              <a:path w="371602" h="371602" extrusionOk="0">
                <a:moveTo>
                  <a:pt x="0" y="0"/>
                </a:moveTo>
                <a:lnTo>
                  <a:pt x="371602" y="0"/>
                </a:lnTo>
                <a:lnTo>
                  <a:pt x="371602" y="371602"/>
                </a:lnTo>
                <a:lnTo>
                  <a:pt x="0" y="3716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0" name="Google Shape;130;p4"/>
          <p:cNvSpPr txBox="1"/>
          <p:nvPr/>
        </p:nvSpPr>
        <p:spPr>
          <a:xfrm>
            <a:off x="3403122" y="915000"/>
            <a:ext cx="11974200" cy="24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5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3"/>
              <a:buFont typeface="Arial"/>
              <a:buNone/>
            </a:pPr>
            <a:r>
              <a:rPr lang="en-US" sz="8523" b="1" i="0" u="none" strike="noStrike" cap="none">
                <a:solidFill>
                  <a:srgbClr val="F6F7F8"/>
                </a:solidFill>
                <a:latin typeface="Arimo"/>
                <a:ea typeface="Arimo"/>
                <a:cs typeface="Arimo"/>
                <a:sym typeface="Arimo"/>
              </a:rPr>
              <a:t>PROBLEM STATEMENT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537206" y="466524"/>
            <a:ext cx="2577179" cy="812387"/>
          </a:xfrm>
          <a:custGeom>
            <a:avLst/>
            <a:gdLst/>
            <a:ahLst/>
            <a:cxnLst/>
            <a:rect l="l" t="t" r="r" b="b"/>
            <a:pathLst>
              <a:path w="3436239" h="1083183" extrusionOk="0">
                <a:moveTo>
                  <a:pt x="0" y="0"/>
                </a:moveTo>
                <a:lnTo>
                  <a:pt x="3436239" y="0"/>
                </a:lnTo>
                <a:lnTo>
                  <a:pt x="3436239" y="1083183"/>
                </a:lnTo>
                <a:lnTo>
                  <a:pt x="0" y="10831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40466" b="-40470"/>
            </a:stretch>
          </a:blipFill>
          <a:ln>
            <a:noFill/>
          </a:ln>
        </p:spPr>
      </p:sp>
      <p:sp>
        <p:nvSpPr>
          <p:cNvPr id="132" name="Google Shape;132;p4"/>
          <p:cNvSpPr/>
          <p:nvPr/>
        </p:nvSpPr>
        <p:spPr>
          <a:xfrm>
            <a:off x="14717375" y="254011"/>
            <a:ext cx="3164491" cy="1237393"/>
          </a:xfrm>
          <a:custGeom>
            <a:avLst/>
            <a:gdLst/>
            <a:ahLst/>
            <a:cxnLst/>
            <a:rect l="l" t="t" r="r" b="b"/>
            <a:pathLst>
              <a:path w="4219321" h="1649857" extrusionOk="0">
                <a:moveTo>
                  <a:pt x="0" y="0"/>
                </a:moveTo>
                <a:lnTo>
                  <a:pt x="4219321" y="0"/>
                </a:lnTo>
                <a:lnTo>
                  <a:pt x="4219321" y="1649857"/>
                </a:lnTo>
                <a:lnTo>
                  <a:pt x="0" y="1649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26623" b="-26623"/>
            </a:stretch>
          </a:blipFill>
          <a:ln>
            <a:noFill/>
          </a:ln>
        </p:spPr>
      </p:sp>
      <p:sp>
        <p:nvSpPr>
          <p:cNvPr id="133" name="Google Shape;133;p4"/>
          <p:cNvSpPr/>
          <p:nvPr/>
        </p:nvSpPr>
        <p:spPr>
          <a:xfrm rot="7327497" flipH="1">
            <a:off x="3179420" y="3068684"/>
            <a:ext cx="536350" cy="931433"/>
          </a:xfrm>
          <a:custGeom>
            <a:avLst/>
            <a:gdLst/>
            <a:ahLst/>
            <a:cxnLst/>
            <a:rect l="l" t="t" r="r" b="b"/>
            <a:pathLst>
              <a:path w="536350" h="931433" extrusionOk="0">
                <a:moveTo>
                  <a:pt x="536350" y="0"/>
                </a:moveTo>
                <a:lnTo>
                  <a:pt x="0" y="0"/>
                </a:lnTo>
                <a:lnTo>
                  <a:pt x="0" y="931433"/>
                </a:lnTo>
                <a:lnTo>
                  <a:pt x="536350" y="931433"/>
                </a:lnTo>
                <a:lnTo>
                  <a:pt x="53635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500" r="-500"/>
            </a:stretch>
          </a:blipFill>
          <a:ln>
            <a:noFill/>
          </a:ln>
        </p:spPr>
      </p:sp>
      <p:grpSp>
        <p:nvGrpSpPr>
          <p:cNvPr id="134" name="Google Shape;134;p4"/>
          <p:cNvGrpSpPr/>
          <p:nvPr/>
        </p:nvGrpSpPr>
        <p:grpSpPr>
          <a:xfrm>
            <a:off x="537206" y="4236411"/>
            <a:ext cx="17133490" cy="5579740"/>
            <a:chOff x="0" y="-76200"/>
            <a:chExt cx="4512524" cy="1469561"/>
          </a:xfrm>
        </p:grpSpPr>
        <p:sp>
          <p:nvSpPr>
            <p:cNvPr id="135" name="Google Shape;135;p4"/>
            <p:cNvSpPr/>
            <p:nvPr/>
          </p:nvSpPr>
          <p:spPr>
            <a:xfrm>
              <a:off x="0" y="0"/>
              <a:ext cx="4512524" cy="1393361"/>
            </a:xfrm>
            <a:custGeom>
              <a:avLst/>
              <a:gdLst/>
              <a:ahLst/>
              <a:cxnLst/>
              <a:rect l="l" t="t" r="r" b="b"/>
              <a:pathLst>
                <a:path w="4512524" h="1393361" extrusionOk="0">
                  <a:moveTo>
                    <a:pt x="15815" y="0"/>
                  </a:moveTo>
                  <a:lnTo>
                    <a:pt x="4496709" y="0"/>
                  </a:lnTo>
                  <a:cubicBezTo>
                    <a:pt x="4505444" y="0"/>
                    <a:pt x="4512524" y="7081"/>
                    <a:pt x="4512524" y="15815"/>
                  </a:cubicBezTo>
                  <a:lnTo>
                    <a:pt x="4512524" y="1377546"/>
                  </a:lnTo>
                  <a:cubicBezTo>
                    <a:pt x="4512524" y="1386280"/>
                    <a:pt x="4505444" y="1393361"/>
                    <a:pt x="4496709" y="1393361"/>
                  </a:cubicBezTo>
                  <a:lnTo>
                    <a:pt x="15815" y="1393361"/>
                  </a:lnTo>
                  <a:cubicBezTo>
                    <a:pt x="7081" y="1393361"/>
                    <a:pt x="0" y="1386280"/>
                    <a:pt x="0" y="1377546"/>
                  </a:cubicBezTo>
                  <a:lnTo>
                    <a:pt x="0" y="15815"/>
                  </a:lnTo>
                  <a:cubicBezTo>
                    <a:pt x="0" y="7081"/>
                    <a:pt x="7081" y="0"/>
                    <a:pt x="15815" y="0"/>
                  </a:cubicBezTo>
                  <a:close/>
                </a:path>
              </a:pathLst>
            </a:custGeom>
            <a:solidFill>
              <a:srgbClr val="F6F7F8"/>
            </a:solidFill>
            <a:ln w="38100" cap="rnd" cmpd="sng">
              <a:solidFill>
                <a:srgbClr val="FFD3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"/>
            <p:cNvSpPr txBox="1"/>
            <p:nvPr/>
          </p:nvSpPr>
          <p:spPr>
            <a:xfrm>
              <a:off x="0" y="-76200"/>
              <a:ext cx="4512524" cy="1469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4"/>
          <p:cNvSpPr txBox="1"/>
          <p:nvPr/>
        </p:nvSpPr>
        <p:spPr>
          <a:xfrm>
            <a:off x="1596100" y="5291125"/>
            <a:ext cx="132855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children in our current generation is playing games all day long and not inclined towards studying.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Therefore, to make learning fun for them, how about we make a game such that they are engaged to learning and enjoy themselves at the same time.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way, the children will improve their mind through gaming.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35625" y="4637319"/>
            <a:ext cx="3000275" cy="214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766638" y="6996036"/>
            <a:ext cx="2538248" cy="2538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F34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/>
          <p:nvPr/>
        </p:nvSpPr>
        <p:spPr>
          <a:xfrm>
            <a:off x="580425" y="2376500"/>
            <a:ext cx="896550" cy="896550"/>
          </a:xfrm>
          <a:custGeom>
            <a:avLst/>
            <a:gdLst/>
            <a:ahLst/>
            <a:cxnLst/>
            <a:rect l="l" t="t" r="r" b="b"/>
            <a:pathLst>
              <a:path w="896550" h="896550" extrusionOk="0">
                <a:moveTo>
                  <a:pt x="0" y="0"/>
                </a:moveTo>
                <a:lnTo>
                  <a:pt x="896550" y="0"/>
                </a:lnTo>
                <a:lnTo>
                  <a:pt x="896550" y="896550"/>
                </a:lnTo>
                <a:lnTo>
                  <a:pt x="0" y="896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5" name="Google Shape;145;p5"/>
          <p:cNvSpPr/>
          <p:nvPr/>
        </p:nvSpPr>
        <p:spPr>
          <a:xfrm>
            <a:off x="624207" y="2432922"/>
            <a:ext cx="808987" cy="783706"/>
          </a:xfrm>
          <a:custGeom>
            <a:avLst/>
            <a:gdLst/>
            <a:ahLst/>
            <a:cxnLst/>
            <a:rect l="l" t="t" r="r" b="b"/>
            <a:pathLst>
              <a:path w="808987" h="783706" extrusionOk="0">
                <a:moveTo>
                  <a:pt x="0" y="0"/>
                </a:moveTo>
                <a:lnTo>
                  <a:pt x="808987" y="0"/>
                </a:lnTo>
                <a:lnTo>
                  <a:pt x="808987" y="783706"/>
                </a:lnTo>
                <a:lnTo>
                  <a:pt x="0" y="783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86" r="-185"/>
            </a:stretch>
          </a:blipFill>
          <a:ln>
            <a:noFill/>
          </a:ln>
        </p:spPr>
      </p:sp>
      <p:sp>
        <p:nvSpPr>
          <p:cNvPr id="146" name="Google Shape;146;p5"/>
          <p:cNvSpPr txBox="1"/>
          <p:nvPr/>
        </p:nvSpPr>
        <p:spPr>
          <a:xfrm>
            <a:off x="3422701" y="1197100"/>
            <a:ext cx="11442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6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99"/>
              <a:buFont typeface="Arial"/>
              <a:buNone/>
            </a:pPr>
            <a:r>
              <a:rPr lang="en-US" sz="4999" b="1" i="0" u="none" strike="noStrike" cap="none">
                <a:solidFill>
                  <a:srgbClr val="F6F7F8"/>
                </a:solidFill>
                <a:latin typeface="Arimo"/>
                <a:ea typeface="Arimo"/>
                <a:cs typeface="Arimo"/>
                <a:sym typeface="Arimo"/>
              </a:rPr>
              <a:t>IDEA OR PROPOSED 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1825796" y="2632687"/>
            <a:ext cx="6344225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497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lang="en-US" sz="3999" b="1" i="0" u="none" strike="noStrike" cap="none">
                <a:solidFill>
                  <a:srgbClr val="F6F7F8"/>
                </a:solidFill>
                <a:latin typeface="Arimo"/>
                <a:ea typeface="Arimo"/>
                <a:cs typeface="Arimo"/>
                <a:sym typeface="Arimo"/>
              </a:rPr>
              <a:t>Briefly Explain Your Idea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13365005" y="832445"/>
            <a:ext cx="1014676" cy="892915"/>
          </a:xfrm>
          <a:custGeom>
            <a:avLst/>
            <a:gdLst/>
            <a:ahLst/>
            <a:cxnLst/>
            <a:rect l="l" t="t" r="r" b="b"/>
            <a:pathLst>
              <a:path w="1014676" h="892915" extrusionOk="0">
                <a:moveTo>
                  <a:pt x="0" y="0"/>
                </a:moveTo>
                <a:lnTo>
                  <a:pt x="1014676" y="0"/>
                </a:lnTo>
                <a:lnTo>
                  <a:pt x="1014676" y="892915"/>
                </a:lnTo>
                <a:lnTo>
                  <a:pt x="0" y="892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81" r="-82"/>
            </a:stretch>
          </a:blipFill>
          <a:ln>
            <a:noFill/>
          </a:ln>
        </p:spPr>
      </p:sp>
      <p:sp>
        <p:nvSpPr>
          <p:cNvPr id="149" name="Google Shape;149;p5"/>
          <p:cNvSpPr/>
          <p:nvPr/>
        </p:nvSpPr>
        <p:spPr>
          <a:xfrm>
            <a:off x="537206" y="466524"/>
            <a:ext cx="2577179" cy="812387"/>
          </a:xfrm>
          <a:custGeom>
            <a:avLst/>
            <a:gdLst/>
            <a:ahLst/>
            <a:cxnLst/>
            <a:rect l="l" t="t" r="r" b="b"/>
            <a:pathLst>
              <a:path w="3436239" h="1083183" extrusionOk="0">
                <a:moveTo>
                  <a:pt x="0" y="0"/>
                </a:moveTo>
                <a:lnTo>
                  <a:pt x="3436239" y="0"/>
                </a:lnTo>
                <a:lnTo>
                  <a:pt x="3436239" y="1083183"/>
                </a:lnTo>
                <a:lnTo>
                  <a:pt x="0" y="10831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40466" b="-40470"/>
            </a:stretch>
          </a:blipFill>
          <a:ln>
            <a:noFill/>
          </a:ln>
        </p:spPr>
      </p:sp>
      <p:sp>
        <p:nvSpPr>
          <p:cNvPr id="150" name="Google Shape;150;p5"/>
          <p:cNvSpPr/>
          <p:nvPr/>
        </p:nvSpPr>
        <p:spPr>
          <a:xfrm>
            <a:off x="14717375" y="254011"/>
            <a:ext cx="3164491" cy="1237393"/>
          </a:xfrm>
          <a:custGeom>
            <a:avLst/>
            <a:gdLst/>
            <a:ahLst/>
            <a:cxnLst/>
            <a:rect l="l" t="t" r="r" b="b"/>
            <a:pathLst>
              <a:path w="4219321" h="1649857" extrusionOk="0">
                <a:moveTo>
                  <a:pt x="0" y="0"/>
                </a:moveTo>
                <a:lnTo>
                  <a:pt x="4219321" y="0"/>
                </a:lnTo>
                <a:lnTo>
                  <a:pt x="4219321" y="1649857"/>
                </a:lnTo>
                <a:lnTo>
                  <a:pt x="0" y="1649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t="-26623" b="-26623"/>
            </a:stretch>
          </a:blipFill>
          <a:ln>
            <a:noFill/>
          </a:ln>
        </p:spPr>
      </p:sp>
      <p:grpSp>
        <p:nvGrpSpPr>
          <p:cNvPr id="151" name="Google Shape;151;p5"/>
          <p:cNvGrpSpPr/>
          <p:nvPr/>
        </p:nvGrpSpPr>
        <p:grpSpPr>
          <a:xfrm>
            <a:off x="537206" y="3542950"/>
            <a:ext cx="17133490" cy="6273200"/>
            <a:chOff x="0" y="-76200"/>
            <a:chExt cx="4512524" cy="1652201"/>
          </a:xfrm>
        </p:grpSpPr>
        <p:sp>
          <p:nvSpPr>
            <p:cNvPr id="152" name="Google Shape;152;p5"/>
            <p:cNvSpPr/>
            <p:nvPr/>
          </p:nvSpPr>
          <p:spPr>
            <a:xfrm>
              <a:off x="0" y="0"/>
              <a:ext cx="4512524" cy="1576001"/>
            </a:xfrm>
            <a:custGeom>
              <a:avLst/>
              <a:gdLst/>
              <a:ahLst/>
              <a:cxnLst/>
              <a:rect l="l" t="t" r="r" b="b"/>
              <a:pathLst>
                <a:path w="4512524" h="1576001" extrusionOk="0">
                  <a:moveTo>
                    <a:pt x="15815" y="0"/>
                  </a:moveTo>
                  <a:lnTo>
                    <a:pt x="4496709" y="0"/>
                  </a:lnTo>
                  <a:cubicBezTo>
                    <a:pt x="4505444" y="0"/>
                    <a:pt x="4512524" y="7081"/>
                    <a:pt x="4512524" y="15815"/>
                  </a:cubicBezTo>
                  <a:lnTo>
                    <a:pt x="4512524" y="1560186"/>
                  </a:lnTo>
                  <a:cubicBezTo>
                    <a:pt x="4512524" y="1568920"/>
                    <a:pt x="4505444" y="1576001"/>
                    <a:pt x="4496709" y="1576001"/>
                  </a:cubicBezTo>
                  <a:lnTo>
                    <a:pt x="15815" y="1576001"/>
                  </a:lnTo>
                  <a:cubicBezTo>
                    <a:pt x="7081" y="1576001"/>
                    <a:pt x="0" y="1568920"/>
                    <a:pt x="0" y="1560186"/>
                  </a:cubicBezTo>
                  <a:lnTo>
                    <a:pt x="0" y="15815"/>
                  </a:lnTo>
                  <a:cubicBezTo>
                    <a:pt x="0" y="7081"/>
                    <a:pt x="7081" y="0"/>
                    <a:pt x="15815" y="0"/>
                  </a:cubicBezTo>
                  <a:close/>
                </a:path>
              </a:pathLst>
            </a:custGeom>
            <a:solidFill>
              <a:srgbClr val="F6F7F8"/>
            </a:solidFill>
            <a:ln w="38100" cap="rnd" cmpd="sng">
              <a:solidFill>
                <a:srgbClr val="FFD3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"/>
            <p:cNvSpPr txBox="1"/>
            <p:nvPr/>
          </p:nvSpPr>
          <p:spPr>
            <a:xfrm>
              <a:off x="0" y="-76200"/>
              <a:ext cx="4512524" cy="1652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5"/>
          <p:cNvSpPr txBox="1"/>
          <p:nvPr/>
        </p:nvSpPr>
        <p:spPr>
          <a:xfrm>
            <a:off x="904150" y="3878175"/>
            <a:ext cx="158688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idea is to make a game that implements a math based combat system.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players will have to solve simple math problems in a flash to meet the requirement of the goalNum.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player has to press a number on the keyboard such that when the operation is done, the result is goal.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31549" y="6804149"/>
            <a:ext cx="7281573" cy="29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5"/>
          <p:cNvSpPr txBox="1"/>
          <p:nvPr/>
        </p:nvSpPr>
        <p:spPr>
          <a:xfrm>
            <a:off x="904150" y="6208938"/>
            <a:ext cx="93273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Eg.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goalNum is 6 and bossNum is 3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 operation is multiplication, </a:t>
            </a: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have to figure out which number when multiplied will result in goalNum(6)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Therefore, player has to press 3 and press spacebar to launch attack on boss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F34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/>
          <p:nvPr/>
        </p:nvSpPr>
        <p:spPr>
          <a:xfrm>
            <a:off x="537206" y="466524"/>
            <a:ext cx="2577179" cy="812387"/>
          </a:xfrm>
          <a:custGeom>
            <a:avLst/>
            <a:gdLst/>
            <a:ahLst/>
            <a:cxnLst/>
            <a:rect l="l" t="t" r="r" b="b"/>
            <a:pathLst>
              <a:path w="3436239" h="1083183" extrusionOk="0">
                <a:moveTo>
                  <a:pt x="0" y="0"/>
                </a:moveTo>
                <a:lnTo>
                  <a:pt x="3436239" y="0"/>
                </a:lnTo>
                <a:lnTo>
                  <a:pt x="3436239" y="1083183"/>
                </a:lnTo>
                <a:lnTo>
                  <a:pt x="0" y="10831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40466" b="-40470"/>
            </a:stretch>
          </a:blipFill>
          <a:ln>
            <a:noFill/>
          </a:ln>
        </p:spPr>
      </p:sp>
      <p:sp>
        <p:nvSpPr>
          <p:cNvPr id="162" name="Google Shape;162;p6"/>
          <p:cNvSpPr/>
          <p:nvPr/>
        </p:nvSpPr>
        <p:spPr>
          <a:xfrm>
            <a:off x="14717375" y="254011"/>
            <a:ext cx="3164491" cy="1237393"/>
          </a:xfrm>
          <a:custGeom>
            <a:avLst/>
            <a:gdLst/>
            <a:ahLst/>
            <a:cxnLst/>
            <a:rect l="l" t="t" r="r" b="b"/>
            <a:pathLst>
              <a:path w="4219321" h="1649857" extrusionOk="0">
                <a:moveTo>
                  <a:pt x="0" y="0"/>
                </a:moveTo>
                <a:lnTo>
                  <a:pt x="4219321" y="0"/>
                </a:lnTo>
                <a:lnTo>
                  <a:pt x="4219321" y="1649857"/>
                </a:lnTo>
                <a:lnTo>
                  <a:pt x="0" y="1649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6623" b="-26623"/>
            </a:stretch>
          </a:blipFill>
          <a:ln>
            <a:noFill/>
          </a:ln>
        </p:spPr>
      </p:sp>
      <p:sp>
        <p:nvSpPr>
          <p:cNvPr id="163" name="Google Shape;163;p6"/>
          <p:cNvSpPr txBox="1"/>
          <p:nvPr/>
        </p:nvSpPr>
        <p:spPr>
          <a:xfrm>
            <a:off x="2076799" y="2378225"/>
            <a:ext cx="9933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497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lang="en-US" sz="3999" b="1" i="0" u="none" strike="noStrike" cap="none">
                <a:solidFill>
                  <a:srgbClr val="F6F7F8"/>
                </a:solidFill>
                <a:latin typeface="Arimo"/>
                <a:ea typeface="Arimo"/>
                <a:cs typeface="Arimo"/>
                <a:sym typeface="Arimo"/>
              </a:rPr>
              <a:t>How does it solve the problem 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964179" y="2139513"/>
            <a:ext cx="861617" cy="861617"/>
          </a:xfrm>
          <a:custGeom>
            <a:avLst/>
            <a:gdLst/>
            <a:ahLst/>
            <a:cxnLst/>
            <a:rect l="l" t="t" r="r" b="b"/>
            <a:pathLst>
              <a:path w="861617" h="861617" extrusionOk="0">
                <a:moveTo>
                  <a:pt x="0" y="0"/>
                </a:moveTo>
                <a:lnTo>
                  <a:pt x="861617" y="0"/>
                </a:lnTo>
                <a:lnTo>
                  <a:pt x="861617" y="861617"/>
                </a:lnTo>
                <a:lnTo>
                  <a:pt x="0" y="8616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5" name="Google Shape;165;p6"/>
          <p:cNvSpPr/>
          <p:nvPr/>
        </p:nvSpPr>
        <p:spPr>
          <a:xfrm>
            <a:off x="1076000" y="2258910"/>
            <a:ext cx="637975" cy="622823"/>
          </a:xfrm>
          <a:custGeom>
            <a:avLst/>
            <a:gdLst/>
            <a:ahLst/>
            <a:cxnLst/>
            <a:rect l="l" t="t" r="r" b="b"/>
            <a:pathLst>
              <a:path w="637975" h="622823" extrusionOk="0">
                <a:moveTo>
                  <a:pt x="0" y="0"/>
                </a:moveTo>
                <a:lnTo>
                  <a:pt x="637975" y="0"/>
                </a:lnTo>
                <a:lnTo>
                  <a:pt x="637975" y="622823"/>
                </a:lnTo>
                <a:lnTo>
                  <a:pt x="0" y="622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448" b="-447"/>
            </a:stretch>
          </a:blipFill>
          <a:ln>
            <a:noFill/>
          </a:ln>
        </p:spPr>
      </p:sp>
      <p:grpSp>
        <p:nvGrpSpPr>
          <p:cNvPr id="166" name="Google Shape;166;p6"/>
          <p:cNvGrpSpPr/>
          <p:nvPr/>
        </p:nvGrpSpPr>
        <p:grpSpPr>
          <a:xfrm>
            <a:off x="537206" y="2963395"/>
            <a:ext cx="17133490" cy="6852756"/>
            <a:chOff x="0" y="-76200"/>
            <a:chExt cx="4512524" cy="1804841"/>
          </a:xfrm>
        </p:grpSpPr>
        <p:sp>
          <p:nvSpPr>
            <p:cNvPr id="167" name="Google Shape;167;p6"/>
            <p:cNvSpPr/>
            <p:nvPr/>
          </p:nvSpPr>
          <p:spPr>
            <a:xfrm>
              <a:off x="0" y="0"/>
              <a:ext cx="4512524" cy="1728641"/>
            </a:xfrm>
            <a:custGeom>
              <a:avLst/>
              <a:gdLst/>
              <a:ahLst/>
              <a:cxnLst/>
              <a:rect l="l" t="t" r="r" b="b"/>
              <a:pathLst>
                <a:path w="4512524" h="1728641" extrusionOk="0">
                  <a:moveTo>
                    <a:pt x="15815" y="0"/>
                  </a:moveTo>
                  <a:lnTo>
                    <a:pt x="4496709" y="0"/>
                  </a:lnTo>
                  <a:cubicBezTo>
                    <a:pt x="4505444" y="0"/>
                    <a:pt x="4512524" y="7081"/>
                    <a:pt x="4512524" y="15815"/>
                  </a:cubicBezTo>
                  <a:lnTo>
                    <a:pt x="4512524" y="1712826"/>
                  </a:lnTo>
                  <a:cubicBezTo>
                    <a:pt x="4512524" y="1721560"/>
                    <a:pt x="4505444" y="1728641"/>
                    <a:pt x="4496709" y="1728641"/>
                  </a:cubicBezTo>
                  <a:lnTo>
                    <a:pt x="15815" y="1728641"/>
                  </a:lnTo>
                  <a:cubicBezTo>
                    <a:pt x="7081" y="1728641"/>
                    <a:pt x="0" y="1721560"/>
                    <a:pt x="0" y="1712826"/>
                  </a:cubicBezTo>
                  <a:lnTo>
                    <a:pt x="0" y="15815"/>
                  </a:lnTo>
                  <a:cubicBezTo>
                    <a:pt x="0" y="7081"/>
                    <a:pt x="7081" y="0"/>
                    <a:pt x="15815" y="0"/>
                  </a:cubicBezTo>
                  <a:close/>
                </a:path>
              </a:pathLst>
            </a:custGeom>
            <a:solidFill>
              <a:srgbClr val="F6F7F8"/>
            </a:solidFill>
            <a:ln w="38100" cap="rnd" cmpd="sng">
              <a:solidFill>
                <a:srgbClr val="FFD3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6"/>
            <p:cNvSpPr txBox="1"/>
            <p:nvPr/>
          </p:nvSpPr>
          <p:spPr>
            <a:xfrm>
              <a:off x="0" y="-76200"/>
              <a:ext cx="4512524" cy="1804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" name="Google Shape;169;p6"/>
          <p:cNvSpPr txBox="1"/>
          <p:nvPr/>
        </p:nvSpPr>
        <p:spPr>
          <a:xfrm>
            <a:off x="3855773" y="1202700"/>
            <a:ext cx="12621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6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99"/>
              <a:buFont typeface="Arial"/>
              <a:buNone/>
            </a:pPr>
            <a:r>
              <a:rPr lang="en-US" sz="4999" b="1" i="0" u="none" strike="noStrike" cap="none">
                <a:solidFill>
                  <a:srgbClr val="F6F7F8"/>
                </a:solidFill>
                <a:latin typeface="Arimo"/>
                <a:ea typeface="Arimo"/>
                <a:cs typeface="Arimo"/>
                <a:sym typeface="Arimo"/>
              </a:rPr>
              <a:t>IDEA OR PROPOSED 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13218567" y="788021"/>
            <a:ext cx="1014676" cy="892915"/>
          </a:xfrm>
          <a:custGeom>
            <a:avLst/>
            <a:gdLst/>
            <a:ahLst/>
            <a:cxnLst/>
            <a:rect l="l" t="t" r="r" b="b"/>
            <a:pathLst>
              <a:path w="1014676" h="892915" extrusionOk="0">
                <a:moveTo>
                  <a:pt x="0" y="0"/>
                </a:moveTo>
                <a:lnTo>
                  <a:pt x="1014676" y="0"/>
                </a:lnTo>
                <a:lnTo>
                  <a:pt x="1014676" y="892915"/>
                </a:lnTo>
                <a:lnTo>
                  <a:pt x="0" y="892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81" r="-82"/>
            </a:stretch>
          </a:blipFill>
          <a:ln>
            <a:noFill/>
          </a:ln>
        </p:spPr>
      </p:sp>
      <p:sp>
        <p:nvSpPr>
          <p:cNvPr id="171" name="Google Shape;171;p6"/>
          <p:cNvSpPr txBox="1"/>
          <p:nvPr/>
        </p:nvSpPr>
        <p:spPr>
          <a:xfrm>
            <a:off x="996400" y="3722700"/>
            <a:ext cx="132855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solves the problem since it improves the mind of the player playing it.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game we developed helps the children learn the basic operations of 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 (x + y = goalNum)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Subtraction (x - y = goalNum)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Multiplication (x * y = goalNum)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Division (x / y = goalNum)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18565" y="7352100"/>
            <a:ext cx="2320127" cy="12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10154" y="7367559"/>
            <a:ext cx="2577175" cy="221012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6"/>
          <p:cNvSpPr txBox="1"/>
          <p:nvPr/>
        </p:nvSpPr>
        <p:spPr>
          <a:xfrm>
            <a:off x="13209425" y="5106600"/>
            <a:ext cx="1908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goalNum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13610375" y="5761950"/>
            <a:ext cx="1107000" cy="1611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10010150" y="5106600"/>
            <a:ext cx="2320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bossNum (y)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10789700" y="5783700"/>
            <a:ext cx="761100" cy="1568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6"/>
          <p:cNvSpPr txBox="1"/>
          <p:nvPr/>
        </p:nvSpPr>
        <p:spPr>
          <a:xfrm>
            <a:off x="6970250" y="5106600"/>
            <a:ext cx="2577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playerNum(x)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7623125" y="5683225"/>
            <a:ext cx="861600" cy="1568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01725" y="7251625"/>
            <a:ext cx="2745825" cy="23173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F34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/>
          <p:nvPr/>
        </p:nvSpPr>
        <p:spPr>
          <a:xfrm>
            <a:off x="537206" y="466524"/>
            <a:ext cx="2577179" cy="812387"/>
          </a:xfrm>
          <a:custGeom>
            <a:avLst/>
            <a:gdLst/>
            <a:ahLst/>
            <a:cxnLst/>
            <a:rect l="l" t="t" r="r" b="b"/>
            <a:pathLst>
              <a:path w="3436239" h="1083183" extrusionOk="0">
                <a:moveTo>
                  <a:pt x="0" y="0"/>
                </a:moveTo>
                <a:lnTo>
                  <a:pt x="3436239" y="0"/>
                </a:lnTo>
                <a:lnTo>
                  <a:pt x="3436239" y="1083183"/>
                </a:lnTo>
                <a:lnTo>
                  <a:pt x="0" y="10831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40466" b="-40470"/>
            </a:stretch>
          </a:blipFill>
          <a:ln>
            <a:noFill/>
          </a:ln>
        </p:spPr>
      </p:sp>
      <p:sp>
        <p:nvSpPr>
          <p:cNvPr id="186" name="Google Shape;186;p7"/>
          <p:cNvSpPr/>
          <p:nvPr/>
        </p:nvSpPr>
        <p:spPr>
          <a:xfrm>
            <a:off x="14717375" y="254011"/>
            <a:ext cx="3164491" cy="1237393"/>
          </a:xfrm>
          <a:custGeom>
            <a:avLst/>
            <a:gdLst/>
            <a:ahLst/>
            <a:cxnLst/>
            <a:rect l="l" t="t" r="r" b="b"/>
            <a:pathLst>
              <a:path w="4219321" h="1649857" extrusionOk="0">
                <a:moveTo>
                  <a:pt x="0" y="0"/>
                </a:moveTo>
                <a:lnTo>
                  <a:pt x="4219321" y="0"/>
                </a:lnTo>
                <a:lnTo>
                  <a:pt x="4219321" y="1649857"/>
                </a:lnTo>
                <a:lnTo>
                  <a:pt x="0" y="1649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6623" b="-26623"/>
            </a:stretch>
          </a:blipFill>
          <a:ln>
            <a:noFill/>
          </a:ln>
        </p:spPr>
      </p:sp>
      <p:sp>
        <p:nvSpPr>
          <p:cNvPr id="187" name="Google Shape;187;p7"/>
          <p:cNvSpPr/>
          <p:nvPr/>
        </p:nvSpPr>
        <p:spPr>
          <a:xfrm>
            <a:off x="964179" y="2165739"/>
            <a:ext cx="861617" cy="861617"/>
          </a:xfrm>
          <a:custGeom>
            <a:avLst/>
            <a:gdLst/>
            <a:ahLst/>
            <a:cxnLst/>
            <a:rect l="l" t="t" r="r" b="b"/>
            <a:pathLst>
              <a:path w="861617" h="861617" extrusionOk="0">
                <a:moveTo>
                  <a:pt x="0" y="0"/>
                </a:moveTo>
                <a:lnTo>
                  <a:pt x="861617" y="0"/>
                </a:lnTo>
                <a:lnTo>
                  <a:pt x="861617" y="861617"/>
                </a:lnTo>
                <a:lnTo>
                  <a:pt x="0" y="8616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8" name="Google Shape;188;p7"/>
          <p:cNvSpPr txBox="1"/>
          <p:nvPr/>
        </p:nvSpPr>
        <p:spPr>
          <a:xfrm>
            <a:off x="2167917" y="2404460"/>
            <a:ext cx="8360422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497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lang="en-US" sz="3999" b="1" i="0" u="none" strike="noStrike" cap="none">
                <a:solidFill>
                  <a:srgbClr val="F6F7F8"/>
                </a:solidFill>
                <a:latin typeface="Arimo"/>
                <a:ea typeface="Arimo"/>
                <a:cs typeface="Arimo"/>
                <a:sym typeface="Arimo"/>
              </a:rPr>
              <a:t>Highlight the innovative aspects.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1083522" y="2282729"/>
            <a:ext cx="622931" cy="627638"/>
          </a:xfrm>
          <a:custGeom>
            <a:avLst/>
            <a:gdLst/>
            <a:ahLst/>
            <a:cxnLst/>
            <a:rect l="l" t="t" r="r" b="b"/>
            <a:pathLst>
              <a:path w="622931" h="627638" extrusionOk="0">
                <a:moveTo>
                  <a:pt x="0" y="0"/>
                </a:moveTo>
                <a:lnTo>
                  <a:pt x="622931" y="0"/>
                </a:lnTo>
                <a:lnTo>
                  <a:pt x="622931" y="627638"/>
                </a:lnTo>
                <a:lnTo>
                  <a:pt x="0" y="627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374" r="-374"/>
            </a:stretch>
          </a:blipFill>
          <a:ln>
            <a:noFill/>
          </a:ln>
        </p:spPr>
      </p:sp>
      <p:grpSp>
        <p:nvGrpSpPr>
          <p:cNvPr id="190" name="Google Shape;190;p7"/>
          <p:cNvGrpSpPr/>
          <p:nvPr/>
        </p:nvGrpSpPr>
        <p:grpSpPr>
          <a:xfrm>
            <a:off x="537206" y="2963395"/>
            <a:ext cx="17133490" cy="6852756"/>
            <a:chOff x="0" y="-76200"/>
            <a:chExt cx="4512524" cy="1804841"/>
          </a:xfrm>
        </p:grpSpPr>
        <p:sp>
          <p:nvSpPr>
            <p:cNvPr id="191" name="Google Shape;191;p7"/>
            <p:cNvSpPr/>
            <p:nvPr/>
          </p:nvSpPr>
          <p:spPr>
            <a:xfrm>
              <a:off x="0" y="0"/>
              <a:ext cx="4512524" cy="1728641"/>
            </a:xfrm>
            <a:custGeom>
              <a:avLst/>
              <a:gdLst/>
              <a:ahLst/>
              <a:cxnLst/>
              <a:rect l="l" t="t" r="r" b="b"/>
              <a:pathLst>
                <a:path w="4512524" h="1728641" extrusionOk="0">
                  <a:moveTo>
                    <a:pt x="15815" y="0"/>
                  </a:moveTo>
                  <a:lnTo>
                    <a:pt x="4496709" y="0"/>
                  </a:lnTo>
                  <a:cubicBezTo>
                    <a:pt x="4505444" y="0"/>
                    <a:pt x="4512524" y="7081"/>
                    <a:pt x="4512524" y="15815"/>
                  </a:cubicBezTo>
                  <a:lnTo>
                    <a:pt x="4512524" y="1712826"/>
                  </a:lnTo>
                  <a:cubicBezTo>
                    <a:pt x="4512524" y="1721560"/>
                    <a:pt x="4505444" y="1728641"/>
                    <a:pt x="4496709" y="1728641"/>
                  </a:cubicBezTo>
                  <a:lnTo>
                    <a:pt x="15815" y="1728641"/>
                  </a:lnTo>
                  <a:cubicBezTo>
                    <a:pt x="7081" y="1728641"/>
                    <a:pt x="0" y="1721560"/>
                    <a:pt x="0" y="1712826"/>
                  </a:cubicBezTo>
                  <a:lnTo>
                    <a:pt x="0" y="15815"/>
                  </a:lnTo>
                  <a:cubicBezTo>
                    <a:pt x="0" y="7081"/>
                    <a:pt x="7081" y="0"/>
                    <a:pt x="15815" y="0"/>
                  </a:cubicBezTo>
                  <a:close/>
                </a:path>
              </a:pathLst>
            </a:custGeom>
            <a:solidFill>
              <a:srgbClr val="F6F7F8"/>
            </a:solidFill>
            <a:ln w="38100" cap="rnd" cmpd="sng">
              <a:solidFill>
                <a:srgbClr val="FFD3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7"/>
            <p:cNvSpPr txBox="1"/>
            <p:nvPr/>
          </p:nvSpPr>
          <p:spPr>
            <a:xfrm>
              <a:off x="0" y="-76200"/>
              <a:ext cx="4512524" cy="1804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7"/>
          <p:cNvSpPr txBox="1"/>
          <p:nvPr/>
        </p:nvSpPr>
        <p:spPr>
          <a:xfrm>
            <a:off x="2677250" y="1215625"/>
            <a:ext cx="10350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6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99"/>
              <a:buFont typeface="Arial"/>
              <a:buNone/>
            </a:pPr>
            <a:r>
              <a:rPr lang="en-US" sz="4999" b="1" i="0" u="none" strike="noStrike" cap="none">
                <a:solidFill>
                  <a:srgbClr val="F6F7F8"/>
                </a:solidFill>
                <a:latin typeface="Arimo"/>
                <a:ea typeface="Arimo"/>
                <a:cs typeface="Arimo"/>
                <a:sym typeface="Arimo"/>
              </a:rPr>
              <a:t>  IDEA OR PROPOSED SOLUTION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13365005" y="832445"/>
            <a:ext cx="1014676" cy="892915"/>
          </a:xfrm>
          <a:custGeom>
            <a:avLst/>
            <a:gdLst/>
            <a:ahLst/>
            <a:cxnLst/>
            <a:rect l="l" t="t" r="r" b="b"/>
            <a:pathLst>
              <a:path w="1014676" h="892915" extrusionOk="0">
                <a:moveTo>
                  <a:pt x="0" y="0"/>
                </a:moveTo>
                <a:lnTo>
                  <a:pt x="1014676" y="0"/>
                </a:lnTo>
                <a:lnTo>
                  <a:pt x="1014676" y="892915"/>
                </a:lnTo>
                <a:lnTo>
                  <a:pt x="0" y="892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81" r="-82"/>
            </a:stretch>
          </a:blipFill>
          <a:ln>
            <a:noFill/>
          </a:ln>
        </p:spPr>
      </p:sp>
      <p:sp>
        <p:nvSpPr>
          <p:cNvPr id="195" name="Google Shape;195;p7"/>
          <p:cNvSpPr txBox="1"/>
          <p:nvPr/>
        </p:nvSpPr>
        <p:spPr>
          <a:xfrm>
            <a:off x="811900" y="3538175"/>
            <a:ext cx="132855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theory is simple. The player has to figure out which number to add, subtract, multiply or divide with to get the goalNum.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player attacks with his sphere.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42150" y="4823200"/>
            <a:ext cx="7828799" cy="477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"/>
          <p:cNvSpPr/>
          <p:nvPr/>
        </p:nvSpPr>
        <p:spPr>
          <a:xfrm rot="10800000" flipH="1">
            <a:off x="8314050" y="4707950"/>
            <a:ext cx="1239600" cy="952200"/>
          </a:xfrm>
          <a:prstGeom prst="bentArrow">
            <a:avLst>
              <a:gd name="adj1" fmla="val 25000"/>
              <a:gd name="adj2" fmla="val 38756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4163" y="6660100"/>
            <a:ext cx="2805225" cy="26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67922" y="5660150"/>
            <a:ext cx="1014675" cy="10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7"/>
          <p:cNvSpPr txBox="1"/>
          <p:nvPr/>
        </p:nvSpPr>
        <p:spPr>
          <a:xfrm>
            <a:off x="811900" y="9139100"/>
            <a:ext cx="7828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boss attacks with its signature move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73390" y="5693075"/>
            <a:ext cx="2577175" cy="268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50575" y="7076475"/>
            <a:ext cx="2191576" cy="26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F34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"/>
          <p:cNvSpPr/>
          <p:nvPr/>
        </p:nvSpPr>
        <p:spPr>
          <a:xfrm>
            <a:off x="537206" y="466524"/>
            <a:ext cx="2577179" cy="812387"/>
          </a:xfrm>
          <a:custGeom>
            <a:avLst/>
            <a:gdLst/>
            <a:ahLst/>
            <a:cxnLst/>
            <a:rect l="l" t="t" r="r" b="b"/>
            <a:pathLst>
              <a:path w="3436239" h="1083183" extrusionOk="0">
                <a:moveTo>
                  <a:pt x="0" y="0"/>
                </a:moveTo>
                <a:lnTo>
                  <a:pt x="3436239" y="0"/>
                </a:lnTo>
                <a:lnTo>
                  <a:pt x="3436239" y="1083183"/>
                </a:lnTo>
                <a:lnTo>
                  <a:pt x="0" y="10831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40466" b="-40470"/>
            </a:stretch>
          </a:blipFill>
          <a:ln>
            <a:noFill/>
          </a:ln>
        </p:spPr>
      </p:sp>
      <p:sp>
        <p:nvSpPr>
          <p:cNvPr id="208" name="Google Shape;208;p8"/>
          <p:cNvSpPr/>
          <p:nvPr/>
        </p:nvSpPr>
        <p:spPr>
          <a:xfrm>
            <a:off x="14717375" y="254011"/>
            <a:ext cx="3164491" cy="1237393"/>
          </a:xfrm>
          <a:custGeom>
            <a:avLst/>
            <a:gdLst/>
            <a:ahLst/>
            <a:cxnLst/>
            <a:rect l="l" t="t" r="r" b="b"/>
            <a:pathLst>
              <a:path w="4219321" h="1649857" extrusionOk="0">
                <a:moveTo>
                  <a:pt x="0" y="0"/>
                </a:moveTo>
                <a:lnTo>
                  <a:pt x="4219321" y="0"/>
                </a:lnTo>
                <a:lnTo>
                  <a:pt x="4219321" y="1649857"/>
                </a:lnTo>
                <a:lnTo>
                  <a:pt x="0" y="1649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6623" b="-26623"/>
            </a:stretch>
          </a:blipFill>
          <a:ln>
            <a:noFill/>
          </a:ln>
        </p:spPr>
      </p:sp>
      <p:sp>
        <p:nvSpPr>
          <p:cNvPr id="209" name="Google Shape;209;p8"/>
          <p:cNvSpPr/>
          <p:nvPr/>
        </p:nvSpPr>
        <p:spPr>
          <a:xfrm>
            <a:off x="3237752" y="1303256"/>
            <a:ext cx="1150870" cy="1370083"/>
          </a:xfrm>
          <a:custGeom>
            <a:avLst/>
            <a:gdLst/>
            <a:ahLst/>
            <a:cxnLst/>
            <a:rect l="l" t="t" r="r" b="b"/>
            <a:pathLst>
              <a:path w="1150870" h="1370083" extrusionOk="0">
                <a:moveTo>
                  <a:pt x="0" y="0"/>
                </a:moveTo>
                <a:lnTo>
                  <a:pt x="1150870" y="0"/>
                </a:lnTo>
                <a:lnTo>
                  <a:pt x="1150870" y="1370083"/>
                </a:lnTo>
                <a:lnTo>
                  <a:pt x="0" y="13700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328" b="-327"/>
            </a:stretch>
          </a:blipFill>
          <a:ln>
            <a:noFill/>
          </a:ln>
        </p:spPr>
      </p:sp>
      <p:sp>
        <p:nvSpPr>
          <p:cNvPr id="210" name="Google Shape;210;p8"/>
          <p:cNvSpPr txBox="1"/>
          <p:nvPr/>
        </p:nvSpPr>
        <p:spPr>
          <a:xfrm>
            <a:off x="4388622" y="1624764"/>
            <a:ext cx="10614002" cy="86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4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33"/>
              <a:buFont typeface="Arial"/>
              <a:buNone/>
            </a:pPr>
            <a:r>
              <a:rPr lang="en-US" sz="7033" b="1" i="0" u="none" strike="noStrike" cap="none">
                <a:solidFill>
                  <a:srgbClr val="F6F7F8"/>
                </a:solidFill>
                <a:latin typeface="Arimo"/>
                <a:ea typeface="Arimo"/>
                <a:cs typeface="Arimo"/>
                <a:sym typeface="Arimo"/>
              </a:rPr>
              <a:t>TECHNICAL APPROACH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 txBox="1"/>
          <p:nvPr/>
        </p:nvSpPr>
        <p:spPr>
          <a:xfrm>
            <a:off x="537206" y="3272243"/>
            <a:ext cx="6065623" cy="60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99"/>
              <a:buFont typeface="Arial"/>
              <a:buNone/>
            </a:pPr>
            <a:r>
              <a:rPr lang="en-US" sz="4999" b="1" i="0" u="none" strike="noStrike" cap="none">
                <a:solidFill>
                  <a:srgbClr val="F6F7F8"/>
                </a:solidFill>
                <a:latin typeface="Arimo"/>
                <a:ea typeface="Arimo"/>
                <a:cs typeface="Arimo"/>
                <a:sym typeface="Arimo"/>
              </a:rPr>
              <a:t>Tech - Stack Used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2" name="Google Shape;212;p8"/>
          <p:cNvGrpSpPr/>
          <p:nvPr/>
        </p:nvGrpSpPr>
        <p:grpSpPr>
          <a:xfrm>
            <a:off x="537206" y="4092973"/>
            <a:ext cx="17133490" cy="5723178"/>
            <a:chOff x="0" y="-76200"/>
            <a:chExt cx="4512524" cy="1507339"/>
          </a:xfrm>
        </p:grpSpPr>
        <p:sp>
          <p:nvSpPr>
            <p:cNvPr id="213" name="Google Shape;213;p8"/>
            <p:cNvSpPr/>
            <p:nvPr/>
          </p:nvSpPr>
          <p:spPr>
            <a:xfrm>
              <a:off x="0" y="0"/>
              <a:ext cx="4512524" cy="1431139"/>
            </a:xfrm>
            <a:custGeom>
              <a:avLst/>
              <a:gdLst/>
              <a:ahLst/>
              <a:cxnLst/>
              <a:rect l="l" t="t" r="r" b="b"/>
              <a:pathLst>
                <a:path w="4512524" h="1431139" extrusionOk="0">
                  <a:moveTo>
                    <a:pt x="15815" y="0"/>
                  </a:moveTo>
                  <a:lnTo>
                    <a:pt x="4496709" y="0"/>
                  </a:lnTo>
                  <a:cubicBezTo>
                    <a:pt x="4505444" y="0"/>
                    <a:pt x="4512524" y="7081"/>
                    <a:pt x="4512524" y="15815"/>
                  </a:cubicBezTo>
                  <a:lnTo>
                    <a:pt x="4512524" y="1415324"/>
                  </a:lnTo>
                  <a:cubicBezTo>
                    <a:pt x="4512524" y="1424058"/>
                    <a:pt x="4505444" y="1431139"/>
                    <a:pt x="4496709" y="1431139"/>
                  </a:cubicBezTo>
                  <a:lnTo>
                    <a:pt x="15815" y="1431139"/>
                  </a:lnTo>
                  <a:cubicBezTo>
                    <a:pt x="11621" y="1431139"/>
                    <a:pt x="7598" y="1429473"/>
                    <a:pt x="4632" y="1426507"/>
                  </a:cubicBezTo>
                  <a:cubicBezTo>
                    <a:pt x="1666" y="1423541"/>
                    <a:pt x="0" y="1419518"/>
                    <a:pt x="0" y="1415324"/>
                  </a:cubicBezTo>
                  <a:lnTo>
                    <a:pt x="0" y="15815"/>
                  </a:lnTo>
                  <a:cubicBezTo>
                    <a:pt x="0" y="7081"/>
                    <a:pt x="7081" y="0"/>
                    <a:pt x="15815" y="0"/>
                  </a:cubicBezTo>
                  <a:close/>
                </a:path>
              </a:pathLst>
            </a:custGeom>
            <a:solidFill>
              <a:srgbClr val="F6F7F8"/>
            </a:solidFill>
            <a:ln w="38100" cap="rnd" cmpd="sng">
              <a:solidFill>
                <a:srgbClr val="FFD3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8"/>
            <p:cNvSpPr txBox="1"/>
            <p:nvPr/>
          </p:nvSpPr>
          <p:spPr>
            <a:xfrm>
              <a:off x="0" y="-76200"/>
              <a:ext cx="4512524" cy="15073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8"/>
          <p:cNvSpPr txBox="1"/>
          <p:nvPr/>
        </p:nvSpPr>
        <p:spPr>
          <a:xfrm>
            <a:off x="904150" y="4829825"/>
            <a:ext cx="132855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Unity Engine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Blender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LibreSprite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 Studio Code C#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3074" y="7159374"/>
            <a:ext cx="3848010" cy="21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3613" y="4553969"/>
            <a:ext cx="8024028" cy="21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47947" y="7159370"/>
            <a:ext cx="7038181" cy="21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195925" y="7093250"/>
            <a:ext cx="4268900" cy="22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F34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"/>
          <p:cNvSpPr/>
          <p:nvPr/>
        </p:nvSpPr>
        <p:spPr>
          <a:xfrm>
            <a:off x="537206" y="466524"/>
            <a:ext cx="2577179" cy="812387"/>
          </a:xfrm>
          <a:custGeom>
            <a:avLst/>
            <a:gdLst/>
            <a:ahLst/>
            <a:cxnLst/>
            <a:rect l="l" t="t" r="r" b="b"/>
            <a:pathLst>
              <a:path w="3436239" h="1083183" extrusionOk="0">
                <a:moveTo>
                  <a:pt x="0" y="0"/>
                </a:moveTo>
                <a:lnTo>
                  <a:pt x="3436239" y="0"/>
                </a:lnTo>
                <a:lnTo>
                  <a:pt x="3436239" y="1083183"/>
                </a:lnTo>
                <a:lnTo>
                  <a:pt x="0" y="10831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40466" b="-40470"/>
            </a:stretch>
          </a:blipFill>
          <a:ln>
            <a:noFill/>
          </a:ln>
        </p:spPr>
      </p:sp>
      <p:sp>
        <p:nvSpPr>
          <p:cNvPr id="225" name="Google Shape;225;p9"/>
          <p:cNvSpPr/>
          <p:nvPr/>
        </p:nvSpPr>
        <p:spPr>
          <a:xfrm>
            <a:off x="14717375" y="254011"/>
            <a:ext cx="3164491" cy="1237393"/>
          </a:xfrm>
          <a:custGeom>
            <a:avLst/>
            <a:gdLst/>
            <a:ahLst/>
            <a:cxnLst/>
            <a:rect l="l" t="t" r="r" b="b"/>
            <a:pathLst>
              <a:path w="4219321" h="1649857" extrusionOk="0">
                <a:moveTo>
                  <a:pt x="0" y="0"/>
                </a:moveTo>
                <a:lnTo>
                  <a:pt x="4219321" y="0"/>
                </a:lnTo>
                <a:lnTo>
                  <a:pt x="4219321" y="1649857"/>
                </a:lnTo>
                <a:lnTo>
                  <a:pt x="0" y="16498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6623" b="-26623"/>
            </a:stretch>
          </a:blipFill>
          <a:ln>
            <a:noFill/>
          </a:ln>
        </p:spPr>
      </p:sp>
      <p:grpSp>
        <p:nvGrpSpPr>
          <p:cNvPr id="226" name="Google Shape;226;p9"/>
          <p:cNvGrpSpPr/>
          <p:nvPr/>
        </p:nvGrpSpPr>
        <p:grpSpPr>
          <a:xfrm>
            <a:off x="537206" y="2963395"/>
            <a:ext cx="17133490" cy="6852756"/>
            <a:chOff x="0" y="-76200"/>
            <a:chExt cx="4512524" cy="1804841"/>
          </a:xfrm>
        </p:grpSpPr>
        <p:sp>
          <p:nvSpPr>
            <p:cNvPr id="227" name="Google Shape;227;p9"/>
            <p:cNvSpPr/>
            <p:nvPr/>
          </p:nvSpPr>
          <p:spPr>
            <a:xfrm>
              <a:off x="0" y="0"/>
              <a:ext cx="4512524" cy="1728641"/>
            </a:xfrm>
            <a:custGeom>
              <a:avLst/>
              <a:gdLst/>
              <a:ahLst/>
              <a:cxnLst/>
              <a:rect l="l" t="t" r="r" b="b"/>
              <a:pathLst>
                <a:path w="4512524" h="1728641" extrusionOk="0">
                  <a:moveTo>
                    <a:pt x="15815" y="0"/>
                  </a:moveTo>
                  <a:lnTo>
                    <a:pt x="4496709" y="0"/>
                  </a:lnTo>
                  <a:cubicBezTo>
                    <a:pt x="4505444" y="0"/>
                    <a:pt x="4512524" y="7081"/>
                    <a:pt x="4512524" y="15815"/>
                  </a:cubicBezTo>
                  <a:lnTo>
                    <a:pt x="4512524" y="1712826"/>
                  </a:lnTo>
                  <a:cubicBezTo>
                    <a:pt x="4512524" y="1721560"/>
                    <a:pt x="4505444" y="1728641"/>
                    <a:pt x="4496709" y="1728641"/>
                  </a:cubicBezTo>
                  <a:lnTo>
                    <a:pt x="15815" y="1728641"/>
                  </a:lnTo>
                  <a:cubicBezTo>
                    <a:pt x="7081" y="1728641"/>
                    <a:pt x="0" y="1721560"/>
                    <a:pt x="0" y="1712826"/>
                  </a:cubicBezTo>
                  <a:lnTo>
                    <a:pt x="0" y="15815"/>
                  </a:lnTo>
                  <a:cubicBezTo>
                    <a:pt x="0" y="7081"/>
                    <a:pt x="7081" y="0"/>
                    <a:pt x="15815" y="0"/>
                  </a:cubicBezTo>
                  <a:close/>
                </a:path>
              </a:pathLst>
            </a:custGeom>
            <a:solidFill>
              <a:srgbClr val="F6F7F8"/>
            </a:solidFill>
            <a:ln w="38100" cap="rnd" cmpd="sng">
              <a:solidFill>
                <a:srgbClr val="FFD3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9"/>
            <p:cNvSpPr txBox="1"/>
            <p:nvPr/>
          </p:nvSpPr>
          <p:spPr>
            <a:xfrm>
              <a:off x="0" y="-76200"/>
              <a:ext cx="4512524" cy="1804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9"/>
          <p:cNvSpPr txBox="1"/>
          <p:nvPr/>
        </p:nvSpPr>
        <p:spPr>
          <a:xfrm>
            <a:off x="1028700" y="2357562"/>
            <a:ext cx="9832735" cy="61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5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6"/>
              <a:buFont typeface="Arial"/>
              <a:buNone/>
            </a:pPr>
            <a:r>
              <a:rPr lang="en-US" sz="4656" b="1" i="0" u="none" strike="noStrike" cap="none">
                <a:solidFill>
                  <a:srgbClr val="F6F7F8"/>
                </a:solidFill>
                <a:latin typeface="Arimo"/>
                <a:ea typeface="Arimo"/>
                <a:cs typeface="Arimo"/>
                <a:sym typeface="Arimo"/>
              </a:rPr>
              <a:t>Flowchart / Architecture Diagram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9"/>
          <p:cNvSpPr/>
          <p:nvPr/>
        </p:nvSpPr>
        <p:spPr>
          <a:xfrm>
            <a:off x="3237982" y="806373"/>
            <a:ext cx="1150870" cy="1370083"/>
          </a:xfrm>
          <a:custGeom>
            <a:avLst/>
            <a:gdLst/>
            <a:ahLst/>
            <a:cxnLst/>
            <a:rect l="l" t="t" r="r" b="b"/>
            <a:pathLst>
              <a:path w="1150870" h="1370083" extrusionOk="0">
                <a:moveTo>
                  <a:pt x="0" y="0"/>
                </a:moveTo>
                <a:lnTo>
                  <a:pt x="1150869" y="0"/>
                </a:lnTo>
                <a:lnTo>
                  <a:pt x="1150869" y="1370082"/>
                </a:lnTo>
                <a:lnTo>
                  <a:pt x="0" y="13700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328" b="-327"/>
            </a:stretch>
          </a:blipFill>
          <a:ln>
            <a:noFill/>
          </a:ln>
        </p:spPr>
      </p:sp>
      <p:sp>
        <p:nvSpPr>
          <p:cNvPr id="231" name="Google Shape;231;p9"/>
          <p:cNvSpPr txBox="1"/>
          <p:nvPr/>
        </p:nvSpPr>
        <p:spPr>
          <a:xfrm>
            <a:off x="4512447" y="1162050"/>
            <a:ext cx="10614002" cy="86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4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33"/>
              <a:buFont typeface="Arial"/>
              <a:buNone/>
            </a:pPr>
            <a:r>
              <a:rPr lang="en-US" sz="7033" b="1" i="0" u="none" strike="noStrike" cap="none">
                <a:solidFill>
                  <a:srgbClr val="F6F7F8"/>
                </a:solidFill>
                <a:latin typeface="Arimo"/>
                <a:ea typeface="Arimo"/>
                <a:cs typeface="Arimo"/>
                <a:sym typeface="Arimo"/>
              </a:rPr>
              <a:t>TECHNICAL APPROACH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9"/>
          <p:cNvSpPr txBox="1"/>
          <p:nvPr/>
        </p:nvSpPr>
        <p:spPr>
          <a:xfrm>
            <a:off x="11583275" y="7661300"/>
            <a:ext cx="64998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:-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: BossNum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: PlayerNum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 : Required number to reach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22174" y="4531825"/>
            <a:ext cx="4130400" cy="41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9"/>
          <p:cNvSpPr/>
          <p:nvPr/>
        </p:nvSpPr>
        <p:spPr>
          <a:xfrm>
            <a:off x="1296250" y="5221925"/>
            <a:ext cx="1337700" cy="13701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1296250" y="7127275"/>
            <a:ext cx="1337700" cy="1370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9"/>
          <p:cNvSpPr txBox="1"/>
          <p:nvPr/>
        </p:nvSpPr>
        <p:spPr>
          <a:xfrm>
            <a:off x="1734475" y="5460575"/>
            <a:ext cx="7611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 txBox="1"/>
          <p:nvPr/>
        </p:nvSpPr>
        <p:spPr>
          <a:xfrm>
            <a:off x="1734475" y="7365925"/>
            <a:ext cx="7611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9"/>
          <p:cNvSpPr/>
          <p:nvPr/>
        </p:nvSpPr>
        <p:spPr>
          <a:xfrm>
            <a:off x="2841600" y="5460575"/>
            <a:ext cx="2214300" cy="71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9"/>
          <p:cNvSpPr/>
          <p:nvPr/>
        </p:nvSpPr>
        <p:spPr>
          <a:xfrm>
            <a:off x="2841600" y="7454875"/>
            <a:ext cx="2214300" cy="71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9"/>
          <p:cNvSpPr/>
          <p:nvPr/>
        </p:nvSpPr>
        <p:spPr>
          <a:xfrm>
            <a:off x="5055900" y="4253200"/>
            <a:ext cx="369000" cy="5005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5424900" y="4068650"/>
            <a:ext cx="2837100" cy="81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9"/>
          <p:cNvSpPr/>
          <p:nvPr/>
        </p:nvSpPr>
        <p:spPr>
          <a:xfrm>
            <a:off x="5401925" y="5779625"/>
            <a:ext cx="2837100" cy="81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5424800" y="7220925"/>
            <a:ext cx="2837100" cy="81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9"/>
          <p:cNvSpPr/>
          <p:nvPr/>
        </p:nvSpPr>
        <p:spPr>
          <a:xfrm>
            <a:off x="5424900" y="8662225"/>
            <a:ext cx="2837100" cy="81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6024600" y="3816125"/>
            <a:ext cx="1337700" cy="1370100"/>
          </a:xfrm>
          <a:prstGeom prst="mathPlus">
            <a:avLst>
              <a:gd name="adj1" fmla="val 2352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9"/>
          <p:cNvSpPr/>
          <p:nvPr/>
        </p:nvSpPr>
        <p:spPr>
          <a:xfrm>
            <a:off x="6186000" y="5530600"/>
            <a:ext cx="1014900" cy="1237500"/>
          </a:xfrm>
          <a:prstGeom prst="mathMinus">
            <a:avLst>
              <a:gd name="adj1" fmla="val 2352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9"/>
          <p:cNvSpPr/>
          <p:nvPr/>
        </p:nvSpPr>
        <p:spPr>
          <a:xfrm>
            <a:off x="6198775" y="7112475"/>
            <a:ext cx="1150800" cy="1029300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6174513" y="8383375"/>
            <a:ext cx="1337700" cy="137010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8261900" y="4017375"/>
            <a:ext cx="2837100" cy="10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9"/>
          <p:cNvSpPr txBox="1"/>
          <p:nvPr/>
        </p:nvSpPr>
        <p:spPr>
          <a:xfrm>
            <a:off x="9023050" y="4074650"/>
            <a:ext cx="133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+ y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9"/>
          <p:cNvSpPr/>
          <p:nvPr/>
        </p:nvSpPr>
        <p:spPr>
          <a:xfrm>
            <a:off x="8239025" y="5671175"/>
            <a:ext cx="2837100" cy="10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9"/>
          <p:cNvSpPr txBox="1"/>
          <p:nvPr/>
        </p:nvSpPr>
        <p:spPr>
          <a:xfrm>
            <a:off x="9000175" y="5728450"/>
            <a:ext cx="133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- y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9"/>
          <p:cNvSpPr/>
          <p:nvPr/>
        </p:nvSpPr>
        <p:spPr>
          <a:xfrm>
            <a:off x="8239025" y="7166700"/>
            <a:ext cx="2837100" cy="10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9"/>
          <p:cNvSpPr txBox="1"/>
          <p:nvPr/>
        </p:nvSpPr>
        <p:spPr>
          <a:xfrm>
            <a:off x="9000175" y="7223975"/>
            <a:ext cx="133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* y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9"/>
          <p:cNvSpPr/>
          <p:nvPr/>
        </p:nvSpPr>
        <p:spPr>
          <a:xfrm>
            <a:off x="8261850" y="8553775"/>
            <a:ext cx="2837100" cy="102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9"/>
          <p:cNvSpPr txBox="1"/>
          <p:nvPr/>
        </p:nvSpPr>
        <p:spPr>
          <a:xfrm>
            <a:off x="9023000" y="8611050"/>
            <a:ext cx="133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/ y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570</Words>
  <PresentationFormat>Custom</PresentationFormat>
  <Paragraphs>113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Arimo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Admin</cp:lastModifiedBy>
  <cp:revision>1</cp:revision>
  <dcterms:created xsi:type="dcterms:W3CDTF">2006-08-16T00:00:00Z</dcterms:created>
  <dcterms:modified xsi:type="dcterms:W3CDTF">2025-01-26T17:03:31Z</dcterms:modified>
</cp:coreProperties>
</file>